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13"/>
  </p:notesMasterIdLst>
  <p:handoutMasterIdLst>
    <p:handoutMasterId r:id="rId14"/>
  </p:handoutMasterIdLst>
  <p:sldIdLst>
    <p:sldId id="269" r:id="rId4"/>
    <p:sldId id="309" r:id="rId5"/>
    <p:sldId id="274" r:id="rId6"/>
    <p:sldId id="312" r:id="rId7"/>
    <p:sldId id="271" r:id="rId8"/>
    <p:sldId id="310" r:id="rId9"/>
    <p:sldId id="306" r:id="rId10"/>
    <p:sldId id="280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00" autoAdjust="0"/>
    <p:restoredTop sz="80819" autoAdjust="0"/>
  </p:normalViewPr>
  <p:slideViewPr>
    <p:cSldViewPr snapToGrid="0">
      <p:cViewPr varScale="1">
        <p:scale>
          <a:sx n="92" d="100"/>
          <a:sy n="92" d="100"/>
        </p:scale>
        <p:origin x="1206" y="96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07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B0C-4F4B-8F0C-DE6C93A66AB0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B0C-4F4B-8F0C-DE6C93A66AB0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</c:v>
                </c:pt>
                <c:pt idx="1">
                  <c:v>3</c:v>
                </c:pt>
                <c:pt idx="2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B0C-4F4B-8F0C-DE6C93A66AB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1B0C-4F4B-8F0C-DE6C93A66AB0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1B0C-4F4B-8F0C-DE6C93A66AB0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4</c:v>
                </c:pt>
                <c:pt idx="1">
                  <c:v>6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B0C-4F4B-8F0C-DE6C93A66AB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6</c:v>
                </c:pt>
                <c:pt idx="1">
                  <c:v>5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B0C-4F4B-8F0C-DE6C93A66A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0"/>
        <c:overlap val="-9"/>
        <c:axId val="1373019431"/>
        <c:axId val="1373020087"/>
      </c:barChart>
      <c:catAx>
        <c:axId val="137301943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73020087"/>
        <c:crosses val="autoZero"/>
        <c:auto val="1"/>
        <c:lblAlgn val="ctr"/>
        <c:lblOffset val="100"/>
        <c:noMultiLvlLbl val="0"/>
      </c:catAx>
      <c:valAx>
        <c:axId val="137302008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730194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191BF1-C36E-4D70-9F19-458F56D2F26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tr-TR"/>
        </a:p>
      </dgm:t>
    </dgm:pt>
    <dgm:pt modelId="{D592EC17-E1C7-4C8A-ACEF-F6B00168FAC2}">
      <dgm:prSet phldrT="[Metin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tr-TR" altLang="ko-KR" dirty="0">
              <a:cs typeface="Arial" pitchFamily="34" charset="0"/>
            </a:rPr>
            <a:t>Verilerin irdelenerek istatistiksel değerlerinin incelenmesi</a:t>
          </a:r>
          <a:endParaRPr lang="tr-TR" dirty="0"/>
        </a:p>
      </dgm:t>
    </dgm:pt>
    <dgm:pt modelId="{2E4C3D21-9286-4413-9997-1DDF450DD4D0}" type="parTrans" cxnId="{A6E03A16-4415-4C30-859D-9ADADB873F94}">
      <dgm:prSet/>
      <dgm:spPr/>
      <dgm:t>
        <a:bodyPr/>
        <a:lstStyle/>
        <a:p>
          <a:endParaRPr lang="tr-TR">
            <a:solidFill>
              <a:schemeClr val="bg1"/>
            </a:solidFill>
          </a:endParaRPr>
        </a:p>
      </dgm:t>
    </dgm:pt>
    <dgm:pt modelId="{188F1043-5996-431C-8B77-F2F35821D400}" type="sibTrans" cxnId="{A6E03A16-4415-4C30-859D-9ADADB873F94}">
      <dgm:prSet/>
      <dgm:spPr/>
      <dgm:t>
        <a:bodyPr/>
        <a:lstStyle/>
        <a:p>
          <a:endParaRPr lang="tr-TR">
            <a:solidFill>
              <a:schemeClr val="bg1"/>
            </a:solidFill>
          </a:endParaRPr>
        </a:p>
      </dgm:t>
    </dgm:pt>
    <dgm:pt modelId="{44A7733B-2E55-487C-875A-32761470B066}">
      <dgm:prSet phldrT="[Metin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tr-TR" altLang="ko-KR">
              <a:cs typeface="Arial" pitchFamily="34" charset="0"/>
            </a:rPr>
            <a:t>Verideki boş değerlerin temizlenmesi</a:t>
          </a:r>
          <a:endParaRPr lang="tr-TR" dirty="0"/>
        </a:p>
      </dgm:t>
    </dgm:pt>
    <dgm:pt modelId="{B2DD7592-6742-4257-BF64-30BBA6F4C93B}" type="parTrans" cxnId="{1C07EC0A-CDCD-494D-ADDF-D09325F00B70}">
      <dgm:prSet/>
      <dgm:spPr/>
      <dgm:t>
        <a:bodyPr/>
        <a:lstStyle/>
        <a:p>
          <a:endParaRPr lang="tr-TR">
            <a:solidFill>
              <a:schemeClr val="bg1"/>
            </a:solidFill>
          </a:endParaRPr>
        </a:p>
      </dgm:t>
    </dgm:pt>
    <dgm:pt modelId="{44B84D81-BBD6-4451-AFF2-DC810BADD8C5}" type="sibTrans" cxnId="{1C07EC0A-CDCD-494D-ADDF-D09325F00B70}">
      <dgm:prSet/>
      <dgm:spPr/>
      <dgm:t>
        <a:bodyPr/>
        <a:lstStyle/>
        <a:p>
          <a:endParaRPr lang="tr-TR">
            <a:solidFill>
              <a:schemeClr val="bg1"/>
            </a:solidFill>
          </a:endParaRPr>
        </a:p>
      </dgm:t>
    </dgm:pt>
    <dgm:pt modelId="{BA6FD9B9-4F4D-4491-8F9E-6E65C8962791}">
      <dgm:prSet phldrT="[Metin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tr-TR" altLang="ko-KR">
              <a:cs typeface="Arial" pitchFamily="34" charset="0"/>
            </a:rPr>
            <a:t>Kategorik verilerin işlenebilir hale getirilmesi</a:t>
          </a:r>
          <a:endParaRPr lang="tr-TR" dirty="0"/>
        </a:p>
      </dgm:t>
    </dgm:pt>
    <dgm:pt modelId="{03A1AFA4-342E-4CA6-83B6-27DC95B6A7B0}" type="parTrans" cxnId="{01C9655C-F507-4043-8A3D-84C4F3E136BD}">
      <dgm:prSet/>
      <dgm:spPr/>
      <dgm:t>
        <a:bodyPr/>
        <a:lstStyle/>
        <a:p>
          <a:endParaRPr lang="tr-TR">
            <a:solidFill>
              <a:schemeClr val="bg1"/>
            </a:solidFill>
          </a:endParaRPr>
        </a:p>
      </dgm:t>
    </dgm:pt>
    <dgm:pt modelId="{4965BBFD-FD4F-458C-9194-F474DAC06AE7}" type="sibTrans" cxnId="{01C9655C-F507-4043-8A3D-84C4F3E136BD}">
      <dgm:prSet/>
      <dgm:spPr/>
      <dgm:t>
        <a:bodyPr/>
        <a:lstStyle/>
        <a:p>
          <a:endParaRPr lang="tr-TR">
            <a:solidFill>
              <a:schemeClr val="bg1"/>
            </a:solidFill>
          </a:endParaRPr>
        </a:p>
      </dgm:t>
    </dgm:pt>
    <dgm:pt modelId="{BC19BAA7-23C4-49DA-B642-29DE5849E9F8}">
      <dgm:prSet/>
      <dgm:spPr/>
      <dgm:t>
        <a:bodyPr/>
        <a:lstStyle/>
        <a:p>
          <a:r>
            <a:rPr lang="tr-TR" altLang="ko-KR">
              <a:cs typeface="Arial" pitchFamily="34" charset="0"/>
            </a:rPr>
            <a:t>Tahmin kolonlarının belirlenmesi</a:t>
          </a:r>
          <a:endParaRPr lang="tr-TR" altLang="ko-KR" dirty="0">
            <a:cs typeface="Arial" pitchFamily="34" charset="0"/>
          </a:endParaRPr>
        </a:p>
      </dgm:t>
    </dgm:pt>
    <dgm:pt modelId="{C317FA66-85B8-4CD3-B182-B23461EF6EAC}" type="parTrans" cxnId="{CEF78AB4-0265-4AED-8984-ADD77DDC331D}">
      <dgm:prSet/>
      <dgm:spPr/>
      <dgm:t>
        <a:bodyPr/>
        <a:lstStyle/>
        <a:p>
          <a:endParaRPr lang="tr-TR">
            <a:solidFill>
              <a:schemeClr val="bg1"/>
            </a:solidFill>
          </a:endParaRPr>
        </a:p>
      </dgm:t>
    </dgm:pt>
    <dgm:pt modelId="{CA039E32-800C-40DB-955B-D2F2483E05CC}" type="sibTrans" cxnId="{CEF78AB4-0265-4AED-8984-ADD77DDC331D}">
      <dgm:prSet/>
      <dgm:spPr/>
      <dgm:t>
        <a:bodyPr/>
        <a:lstStyle/>
        <a:p>
          <a:endParaRPr lang="tr-TR">
            <a:solidFill>
              <a:schemeClr val="bg1"/>
            </a:solidFill>
          </a:endParaRPr>
        </a:p>
      </dgm:t>
    </dgm:pt>
    <dgm:pt modelId="{C45EBD64-8917-4A2E-A1EC-3547A5D29882}">
      <dgm:prSet/>
      <dgm:spPr/>
      <dgm:t>
        <a:bodyPr/>
        <a:lstStyle/>
        <a:p>
          <a:r>
            <a:rPr lang="tr-TR" altLang="ko-KR">
              <a:cs typeface="Arial" pitchFamily="34" charset="0"/>
            </a:rPr>
            <a:t>Özniteliklerin değerlendirilmesi</a:t>
          </a:r>
          <a:endParaRPr lang="tr-TR" altLang="ko-KR" dirty="0">
            <a:cs typeface="Arial" pitchFamily="34" charset="0"/>
          </a:endParaRPr>
        </a:p>
      </dgm:t>
    </dgm:pt>
    <dgm:pt modelId="{D39458FC-F044-40B9-B9F8-DF3B8A1280BD}" type="parTrans" cxnId="{A434DB79-7D91-42D7-8A64-B5EA08D43F79}">
      <dgm:prSet/>
      <dgm:spPr/>
      <dgm:t>
        <a:bodyPr/>
        <a:lstStyle/>
        <a:p>
          <a:endParaRPr lang="tr-TR">
            <a:solidFill>
              <a:schemeClr val="bg1"/>
            </a:solidFill>
          </a:endParaRPr>
        </a:p>
      </dgm:t>
    </dgm:pt>
    <dgm:pt modelId="{9A6AFB82-E077-4BD2-B08D-139322D83640}" type="sibTrans" cxnId="{A434DB79-7D91-42D7-8A64-B5EA08D43F79}">
      <dgm:prSet/>
      <dgm:spPr/>
      <dgm:t>
        <a:bodyPr/>
        <a:lstStyle/>
        <a:p>
          <a:endParaRPr lang="tr-TR">
            <a:solidFill>
              <a:schemeClr val="bg1"/>
            </a:solidFill>
          </a:endParaRPr>
        </a:p>
      </dgm:t>
    </dgm:pt>
    <dgm:pt modelId="{1C32192A-EA1D-47C0-A406-342F136DC575}" type="pres">
      <dgm:prSet presAssocID="{C1191BF1-C36E-4D70-9F19-458F56D2F26C}" presName="Name0" presStyleCnt="0">
        <dgm:presLayoutVars>
          <dgm:chMax val="7"/>
          <dgm:chPref val="7"/>
          <dgm:dir/>
        </dgm:presLayoutVars>
      </dgm:prSet>
      <dgm:spPr/>
    </dgm:pt>
    <dgm:pt modelId="{34D5656B-2EC2-404A-842F-65E832CB3849}" type="pres">
      <dgm:prSet presAssocID="{C1191BF1-C36E-4D70-9F19-458F56D2F26C}" presName="Name1" presStyleCnt="0"/>
      <dgm:spPr/>
    </dgm:pt>
    <dgm:pt modelId="{7915771A-8DFA-431E-8805-E943EEF8E1C2}" type="pres">
      <dgm:prSet presAssocID="{C1191BF1-C36E-4D70-9F19-458F56D2F26C}" presName="cycle" presStyleCnt="0"/>
      <dgm:spPr/>
    </dgm:pt>
    <dgm:pt modelId="{8419AE2F-8A02-4FDF-8F89-748EC35CA0BB}" type="pres">
      <dgm:prSet presAssocID="{C1191BF1-C36E-4D70-9F19-458F56D2F26C}" presName="srcNode" presStyleLbl="node1" presStyleIdx="0" presStyleCnt="5"/>
      <dgm:spPr/>
    </dgm:pt>
    <dgm:pt modelId="{E01E9115-937B-4890-A8F7-B05CA1493202}" type="pres">
      <dgm:prSet presAssocID="{C1191BF1-C36E-4D70-9F19-458F56D2F26C}" presName="conn" presStyleLbl="parChTrans1D2" presStyleIdx="0" presStyleCnt="1"/>
      <dgm:spPr/>
    </dgm:pt>
    <dgm:pt modelId="{305EC49D-C599-4659-B1F1-6E9C54151632}" type="pres">
      <dgm:prSet presAssocID="{C1191BF1-C36E-4D70-9F19-458F56D2F26C}" presName="extraNode" presStyleLbl="node1" presStyleIdx="0" presStyleCnt="5"/>
      <dgm:spPr/>
    </dgm:pt>
    <dgm:pt modelId="{35EBAD52-A9D5-4A67-B605-69A6212C82E8}" type="pres">
      <dgm:prSet presAssocID="{C1191BF1-C36E-4D70-9F19-458F56D2F26C}" presName="dstNode" presStyleLbl="node1" presStyleIdx="0" presStyleCnt="5"/>
      <dgm:spPr/>
    </dgm:pt>
    <dgm:pt modelId="{DE0689E5-269F-4F71-8BE7-5BDD55A13FDD}" type="pres">
      <dgm:prSet presAssocID="{D592EC17-E1C7-4C8A-ACEF-F6B00168FAC2}" presName="text_1" presStyleLbl="node1" presStyleIdx="0" presStyleCnt="5">
        <dgm:presLayoutVars>
          <dgm:bulletEnabled val="1"/>
        </dgm:presLayoutVars>
      </dgm:prSet>
      <dgm:spPr/>
    </dgm:pt>
    <dgm:pt modelId="{772BEC7C-6415-414D-A4D1-6FC927585CDB}" type="pres">
      <dgm:prSet presAssocID="{D592EC17-E1C7-4C8A-ACEF-F6B00168FAC2}" presName="accent_1" presStyleCnt="0"/>
      <dgm:spPr/>
    </dgm:pt>
    <dgm:pt modelId="{E7212B52-6340-4E9E-93FE-3B8CFC62EF4A}" type="pres">
      <dgm:prSet presAssocID="{D592EC17-E1C7-4C8A-ACEF-F6B00168FAC2}" presName="accentRepeatNode" presStyleLbl="solidFgAcc1" presStyleIdx="0" presStyleCnt="5"/>
      <dgm:spPr/>
    </dgm:pt>
    <dgm:pt modelId="{A75FCACF-6F47-479E-8D1D-C44F7F9F6453}" type="pres">
      <dgm:prSet presAssocID="{44A7733B-2E55-487C-875A-32761470B066}" presName="text_2" presStyleLbl="node1" presStyleIdx="1" presStyleCnt="5">
        <dgm:presLayoutVars>
          <dgm:bulletEnabled val="1"/>
        </dgm:presLayoutVars>
      </dgm:prSet>
      <dgm:spPr/>
    </dgm:pt>
    <dgm:pt modelId="{B33E7A31-22AE-49AB-A6C4-C1A240C044E7}" type="pres">
      <dgm:prSet presAssocID="{44A7733B-2E55-487C-875A-32761470B066}" presName="accent_2" presStyleCnt="0"/>
      <dgm:spPr/>
    </dgm:pt>
    <dgm:pt modelId="{F866F02A-CEB8-4AE6-B881-DD6987EFD5B8}" type="pres">
      <dgm:prSet presAssocID="{44A7733B-2E55-487C-875A-32761470B066}" presName="accentRepeatNode" presStyleLbl="solidFgAcc1" presStyleIdx="1" presStyleCnt="5"/>
      <dgm:spPr/>
    </dgm:pt>
    <dgm:pt modelId="{AC20E5E0-36D2-4C4B-BD0B-5ECFADD1B796}" type="pres">
      <dgm:prSet presAssocID="{BA6FD9B9-4F4D-4491-8F9E-6E65C8962791}" presName="text_3" presStyleLbl="node1" presStyleIdx="2" presStyleCnt="5">
        <dgm:presLayoutVars>
          <dgm:bulletEnabled val="1"/>
        </dgm:presLayoutVars>
      </dgm:prSet>
      <dgm:spPr/>
    </dgm:pt>
    <dgm:pt modelId="{15C2D075-D597-438F-858D-E05B4A728012}" type="pres">
      <dgm:prSet presAssocID="{BA6FD9B9-4F4D-4491-8F9E-6E65C8962791}" presName="accent_3" presStyleCnt="0"/>
      <dgm:spPr/>
    </dgm:pt>
    <dgm:pt modelId="{E1CDCE78-E5DB-4DB3-9E45-2BCE667EBC11}" type="pres">
      <dgm:prSet presAssocID="{BA6FD9B9-4F4D-4491-8F9E-6E65C8962791}" presName="accentRepeatNode" presStyleLbl="solidFgAcc1" presStyleIdx="2" presStyleCnt="5"/>
      <dgm:spPr/>
    </dgm:pt>
    <dgm:pt modelId="{613CC3DD-3B8B-4C5D-9471-68F9319CB7EB}" type="pres">
      <dgm:prSet presAssocID="{C45EBD64-8917-4A2E-A1EC-3547A5D29882}" presName="text_4" presStyleLbl="node1" presStyleIdx="3" presStyleCnt="5">
        <dgm:presLayoutVars>
          <dgm:bulletEnabled val="1"/>
        </dgm:presLayoutVars>
      </dgm:prSet>
      <dgm:spPr/>
    </dgm:pt>
    <dgm:pt modelId="{182A8655-915C-43DC-AF37-3F25050AEF68}" type="pres">
      <dgm:prSet presAssocID="{C45EBD64-8917-4A2E-A1EC-3547A5D29882}" presName="accent_4" presStyleCnt="0"/>
      <dgm:spPr/>
    </dgm:pt>
    <dgm:pt modelId="{C0F75AF4-8343-4D56-9FD9-427405F86FC3}" type="pres">
      <dgm:prSet presAssocID="{C45EBD64-8917-4A2E-A1EC-3547A5D29882}" presName="accentRepeatNode" presStyleLbl="solidFgAcc1" presStyleIdx="3" presStyleCnt="5"/>
      <dgm:spPr/>
    </dgm:pt>
    <dgm:pt modelId="{9A785906-D7A1-412D-BB37-1D5CACA102EE}" type="pres">
      <dgm:prSet presAssocID="{BC19BAA7-23C4-49DA-B642-29DE5849E9F8}" presName="text_5" presStyleLbl="node1" presStyleIdx="4" presStyleCnt="5">
        <dgm:presLayoutVars>
          <dgm:bulletEnabled val="1"/>
        </dgm:presLayoutVars>
      </dgm:prSet>
      <dgm:spPr/>
    </dgm:pt>
    <dgm:pt modelId="{557FDFCA-A12E-446E-B2FC-ECEA0650F412}" type="pres">
      <dgm:prSet presAssocID="{BC19BAA7-23C4-49DA-B642-29DE5849E9F8}" presName="accent_5" presStyleCnt="0"/>
      <dgm:spPr/>
    </dgm:pt>
    <dgm:pt modelId="{E42D414A-BD90-44EC-BE5F-CDB12A3F06A4}" type="pres">
      <dgm:prSet presAssocID="{BC19BAA7-23C4-49DA-B642-29DE5849E9F8}" presName="accentRepeatNode" presStyleLbl="solidFgAcc1" presStyleIdx="4" presStyleCnt="5"/>
      <dgm:spPr/>
    </dgm:pt>
  </dgm:ptLst>
  <dgm:cxnLst>
    <dgm:cxn modelId="{1C07EC0A-CDCD-494D-ADDF-D09325F00B70}" srcId="{C1191BF1-C36E-4D70-9F19-458F56D2F26C}" destId="{44A7733B-2E55-487C-875A-32761470B066}" srcOrd="1" destOrd="0" parTransId="{B2DD7592-6742-4257-BF64-30BBA6F4C93B}" sibTransId="{44B84D81-BBD6-4451-AFF2-DC810BADD8C5}"/>
    <dgm:cxn modelId="{A6E03A16-4415-4C30-859D-9ADADB873F94}" srcId="{C1191BF1-C36E-4D70-9F19-458F56D2F26C}" destId="{D592EC17-E1C7-4C8A-ACEF-F6B00168FAC2}" srcOrd="0" destOrd="0" parTransId="{2E4C3D21-9286-4413-9997-1DDF450DD4D0}" sibTransId="{188F1043-5996-431C-8B77-F2F35821D400}"/>
    <dgm:cxn modelId="{6A6DEB34-98AA-41D7-AA88-C340B38A1EB0}" type="presOf" srcId="{BC19BAA7-23C4-49DA-B642-29DE5849E9F8}" destId="{9A785906-D7A1-412D-BB37-1D5CACA102EE}" srcOrd="0" destOrd="0" presId="urn:microsoft.com/office/officeart/2008/layout/VerticalCurvedList"/>
    <dgm:cxn modelId="{01C9655C-F507-4043-8A3D-84C4F3E136BD}" srcId="{C1191BF1-C36E-4D70-9F19-458F56D2F26C}" destId="{BA6FD9B9-4F4D-4491-8F9E-6E65C8962791}" srcOrd="2" destOrd="0" parTransId="{03A1AFA4-342E-4CA6-83B6-27DC95B6A7B0}" sibTransId="{4965BBFD-FD4F-458C-9194-F474DAC06AE7}"/>
    <dgm:cxn modelId="{7175CA68-B529-4303-9BCA-88872402CE9D}" type="presOf" srcId="{D592EC17-E1C7-4C8A-ACEF-F6B00168FAC2}" destId="{DE0689E5-269F-4F71-8BE7-5BDD55A13FDD}" srcOrd="0" destOrd="0" presId="urn:microsoft.com/office/officeart/2008/layout/VerticalCurvedList"/>
    <dgm:cxn modelId="{E7347272-720F-495A-ABD7-26D1BF33CC31}" type="presOf" srcId="{44A7733B-2E55-487C-875A-32761470B066}" destId="{A75FCACF-6F47-479E-8D1D-C44F7F9F6453}" srcOrd="0" destOrd="0" presId="urn:microsoft.com/office/officeart/2008/layout/VerticalCurvedList"/>
    <dgm:cxn modelId="{A434DB79-7D91-42D7-8A64-B5EA08D43F79}" srcId="{C1191BF1-C36E-4D70-9F19-458F56D2F26C}" destId="{C45EBD64-8917-4A2E-A1EC-3547A5D29882}" srcOrd="3" destOrd="0" parTransId="{D39458FC-F044-40B9-B9F8-DF3B8A1280BD}" sibTransId="{9A6AFB82-E077-4BD2-B08D-139322D83640}"/>
    <dgm:cxn modelId="{CEF78AB4-0265-4AED-8984-ADD77DDC331D}" srcId="{C1191BF1-C36E-4D70-9F19-458F56D2F26C}" destId="{BC19BAA7-23C4-49DA-B642-29DE5849E9F8}" srcOrd="4" destOrd="0" parTransId="{C317FA66-85B8-4CD3-B182-B23461EF6EAC}" sibTransId="{CA039E32-800C-40DB-955B-D2F2483E05CC}"/>
    <dgm:cxn modelId="{A65AA4B5-5056-4453-9F06-7E9C7AAB6E6A}" type="presOf" srcId="{C1191BF1-C36E-4D70-9F19-458F56D2F26C}" destId="{1C32192A-EA1D-47C0-A406-342F136DC575}" srcOrd="0" destOrd="0" presId="urn:microsoft.com/office/officeart/2008/layout/VerticalCurvedList"/>
    <dgm:cxn modelId="{F6FF67B7-E807-45C3-99AA-37450552DB13}" type="presOf" srcId="{C45EBD64-8917-4A2E-A1EC-3547A5D29882}" destId="{613CC3DD-3B8B-4C5D-9471-68F9319CB7EB}" srcOrd="0" destOrd="0" presId="urn:microsoft.com/office/officeart/2008/layout/VerticalCurvedList"/>
    <dgm:cxn modelId="{22E659E1-9CC0-48C7-999E-8E8A266FF902}" type="presOf" srcId="{BA6FD9B9-4F4D-4491-8F9E-6E65C8962791}" destId="{AC20E5E0-36D2-4C4B-BD0B-5ECFADD1B796}" srcOrd="0" destOrd="0" presId="urn:microsoft.com/office/officeart/2008/layout/VerticalCurvedList"/>
    <dgm:cxn modelId="{9A4E61E2-959E-4D8A-AC4C-8873131591F8}" type="presOf" srcId="{188F1043-5996-431C-8B77-F2F35821D400}" destId="{E01E9115-937B-4890-A8F7-B05CA1493202}" srcOrd="0" destOrd="0" presId="urn:microsoft.com/office/officeart/2008/layout/VerticalCurvedList"/>
    <dgm:cxn modelId="{A8D55F61-21DF-4FF9-9021-11DD59128014}" type="presParOf" srcId="{1C32192A-EA1D-47C0-A406-342F136DC575}" destId="{34D5656B-2EC2-404A-842F-65E832CB3849}" srcOrd="0" destOrd="0" presId="urn:microsoft.com/office/officeart/2008/layout/VerticalCurvedList"/>
    <dgm:cxn modelId="{42FFE0BB-5B4C-4ED4-804C-FC3ABB59A208}" type="presParOf" srcId="{34D5656B-2EC2-404A-842F-65E832CB3849}" destId="{7915771A-8DFA-431E-8805-E943EEF8E1C2}" srcOrd="0" destOrd="0" presId="urn:microsoft.com/office/officeart/2008/layout/VerticalCurvedList"/>
    <dgm:cxn modelId="{B0FFF2C4-CC8D-47A0-8497-C8ED3DE006C6}" type="presParOf" srcId="{7915771A-8DFA-431E-8805-E943EEF8E1C2}" destId="{8419AE2F-8A02-4FDF-8F89-748EC35CA0BB}" srcOrd="0" destOrd="0" presId="urn:microsoft.com/office/officeart/2008/layout/VerticalCurvedList"/>
    <dgm:cxn modelId="{C66F8C0B-3758-4955-8E55-5BD4E1A497EE}" type="presParOf" srcId="{7915771A-8DFA-431E-8805-E943EEF8E1C2}" destId="{E01E9115-937B-4890-A8F7-B05CA1493202}" srcOrd="1" destOrd="0" presId="urn:microsoft.com/office/officeart/2008/layout/VerticalCurvedList"/>
    <dgm:cxn modelId="{A09BA85E-1B50-4E66-BA2D-615DC10490FE}" type="presParOf" srcId="{7915771A-8DFA-431E-8805-E943EEF8E1C2}" destId="{305EC49D-C599-4659-B1F1-6E9C54151632}" srcOrd="2" destOrd="0" presId="urn:microsoft.com/office/officeart/2008/layout/VerticalCurvedList"/>
    <dgm:cxn modelId="{4520CD7E-60E9-499E-8D95-2E40BFA05ECD}" type="presParOf" srcId="{7915771A-8DFA-431E-8805-E943EEF8E1C2}" destId="{35EBAD52-A9D5-4A67-B605-69A6212C82E8}" srcOrd="3" destOrd="0" presId="urn:microsoft.com/office/officeart/2008/layout/VerticalCurvedList"/>
    <dgm:cxn modelId="{01C407BB-9B07-4186-BD08-75DDC6AD0A2C}" type="presParOf" srcId="{34D5656B-2EC2-404A-842F-65E832CB3849}" destId="{DE0689E5-269F-4F71-8BE7-5BDD55A13FDD}" srcOrd="1" destOrd="0" presId="urn:microsoft.com/office/officeart/2008/layout/VerticalCurvedList"/>
    <dgm:cxn modelId="{5B4CF2B4-05AE-4927-B227-D8FB8BCF8141}" type="presParOf" srcId="{34D5656B-2EC2-404A-842F-65E832CB3849}" destId="{772BEC7C-6415-414D-A4D1-6FC927585CDB}" srcOrd="2" destOrd="0" presId="urn:microsoft.com/office/officeart/2008/layout/VerticalCurvedList"/>
    <dgm:cxn modelId="{9887ABD8-A235-436B-ABC5-3C6DF15FFFA1}" type="presParOf" srcId="{772BEC7C-6415-414D-A4D1-6FC927585CDB}" destId="{E7212B52-6340-4E9E-93FE-3B8CFC62EF4A}" srcOrd="0" destOrd="0" presId="urn:microsoft.com/office/officeart/2008/layout/VerticalCurvedList"/>
    <dgm:cxn modelId="{F43648BC-B36F-4DBC-91D9-D6064E957DE5}" type="presParOf" srcId="{34D5656B-2EC2-404A-842F-65E832CB3849}" destId="{A75FCACF-6F47-479E-8D1D-C44F7F9F6453}" srcOrd="3" destOrd="0" presId="urn:microsoft.com/office/officeart/2008/layout/VerticalCurvedList"/>
    <dgm:cxn modelId="{9CDFFC0A-BC9F-4174-8F23-474BF74BABF2}" type="presParOf" srcId="{34D5656B-2EC2-404A-842F-65E832CB3849}" destId="{B33E7A31-22AE-49AB-A6C4-C1A240C044E7}" srcOrd="4" destOrd="0" presId="urn:microsoft.com/office/officeart/2008/layout/VerticalCurvedList"/>
    <dgm:cxn modelId="{A4A164DF-D84B-46B2-930E-4EA6656CB6B3}" type="presParOf" srcId="{B33E7A31-22AE-49AB-A6C4-C1A240C044E7}" destId="{F866F02A-CEB8-4AE6-B881-DD6987EFD5B8}" srcOrd="0" destOrd="0" presId="urn:microsoft.com/office/officeart/2008/layout/VerticalCurvedList"/>
    <dgm:cxn modelId="{B2C2D73F-7742-4221-9A3C-5AA3950578AA}" type="presParOf" srcId="{34D5656B-2EC2-404A-842F-65E832CB3849}" destId="{AC20E5E0-36D2-4C4B-BD0B-5ECFADD1B796}" srcOrd="5" destOrd="0" presId="urn:microsoft.com/office/officeart/2008/layout/VerticalCurvedList"/>
    <dgm:cxn modelId="{541ADA5F-97F5-42FA-BDD4-97F8AB984361}" type="presParOf" srcId="{34D5656B-2EC2-404A-842F-65E832CB3849}" destId="{15C2D075-D597-438F-858D-E05B4A728012}" srcOrd="6" destOrd="0" presId="urn:microsoft.com/office/officeart/2008/layout/VerticalCurvedList"/>
    <dgm:cxn modelId="{DF9CEF2C-1988-4C84-9E61-60564C40229F}" type="presParOf" srcId="{15C2D075-D597-438F-858D-E05B4A728012}" destId="{E1CDCE78-E5DB-4DB3-9E45-2BCE667EBC11}" srcOrd="0" destOrd="0" presId="urn:microsoft.com/office/officeart/2008/layout/VerticalCurvedList"/>
    <dgm:cxn modelId="{52570F0A-B6DD-4BF5-9276-C6FA29DFEAEA}" type="presParOf" srcId="{34D5656B-2EC2-404A-842F-65E832CB3849}" destId="{613CC3DD-3B8B-4C5D-9471-68F9319CB7EB}" srcOrd="7" destOrd="0" presId="urn:microsoft.com/office/officeart/2008/layout/VerticalCurvedList"/>
    <dgm:cxn modelId="{BB5376AF-1982-4273-A375-92C08C7C8281}" type="presParOf" srcId="{34D5656B-2EC2-404A-842F-65E832CB3849}" destId="{182A8655-915C-43DC-AF37-3F25050AEF68}" srcOrd="8" destOrd="0" presId="urn:microsoft.com/office/officeart/2008/layout/VerticalCurvedList"/>
    <dgm:cxn modelId="{EA07C9A0-D77F-4F23-8F8C-22B736A522B3}" type="presParOf" srcId="{182A8655-915C-43DC-AF37-3F25050AEF68}" destId="{C0F75AF4-8343-4D56-9FD9-427405F86FC3}" srcOrd="0" destOrd="0" presId="urn:microsoft.com/office/officeart/2008/layout/VerticalCurvedList"/>
    <dgm:cxn modelId="{8A955C42-4A32-4A2B-B0F5-71539376EEEC}" type="presParOf" srcId="{34D5656B-2EC2-404A-842F-65E832CB3849}" destId="{9A785906-D7A1-412D-BB37-1D5CACA102EE}" srcOrd="9" destOrd="0" presId="urn:microsoft.com/office/officeart/2008/layout/VerticalCurvedList"/>
    <dgm:cxn modelId="{F42B6CDF-9518-4019-A3FB-0892ECBC63FC}" type="presParOf" srcId="{34D5656B-2EC2-404A-842F-65E832CB3849}" destId="{557FDFCA-A12E-446E-B2FC-ECEA0650F412}" srcOrd="10" destOrd="0" presId="urn:microsoft.com/office/officeart/2008/layout/VerticalCurvedList"/>
    <dgm:cxn modelId="{D5CB5DF5-0281-4FC5-A712-C5792DC5B0B6}" type="presParOf" srcId="{557FDFCA-A12E-446E-B2FC-ECEA0650F412}" destId="{E42D414A-BD90-44EC-BE5F-CDB12A3F06A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1E9115-937B-4890-A8F7-B05CA1493202}">
      <dsp:nvSpPr>
        <dsp:cNvPr id="0" name=""/>
        <dsp:cNvSpPr/>
      </dsp:nvSpPr>
      <dsp:spPr>
        <a:xfrm>
          <a:off x="-5416056" y="-829331"/>
          <a:ext cx="6448960" cy="6448960"/>
        </a:xfrm>
        <a:prstGeom prst="blockArc">
          <a:avLst>
            <a:gd name="adj1" fmla="val 18900000"/>
            <a:gd name="adj2" fmla="val 2700000"/>
            <a:gd name="adj3" fmla="val 335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0689E5-269F-4F71-8BE7-5BDD55A13FDD}">
      <dsp:nvSpPr>
        <dsp:cNvPr id="0" name=""/>
        <dsp:cNvSpPr/>
      </dsp:nvSpPr>
      <dsp:spPr>
        <a:xfrm>
          <a:off x="451652" y="299297"/>
          <a:ext cx="7254089" cy="59897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5439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tr-TR" altLang="ko-KR" sz="2100" kern="1200" dirty="0">
              <a:cs typeface="Arial" pitchFamily="34" charset="0"/>
            </a:rPr>
            <a:t>Verilerin irdelenerek istatistiksel değerlerinin incelenmesi</a:t>
          </a:r>
          <a:endParaRPr lang="tr-TR" sz="2100" kern="1200" dirty="0"/>
        </a:p>
      </dsp:txBody>
      <dsp:txXfrm>
        <a:off x="451652" y="299297"/>
        <a:ext cx="7254089" cy="598978"/>
      </dsp:txXfrm>
    </dsp:sp>
    <dsp:sp modelId="{E7212B52-6340-4E9E-93FE-3B8CFC62EF4A}">
      <dsp:nvSpPr>
        <dsp:cNvPr id="0" name=""/>
        <dsp:cNvSpPr/>
      </dsp:nvSpPr>
      <dsp:spPr>
        <a:xfrm>
          <a:off x="77290" y="224425"/>
          <a:ext cx="748723" cy="7487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5FCACF-6F47-479E-8D1D-C44F7F9F6453}">
      <dsp:nvSpPr>
        <dsp:cNvPr id="0" name=""/>
        <dsp:cNvSpPr/>
      </dsp:nvSpPr>
      <dsp:spPr>
        <a:xfrm>
          <a:off x="880863" y="1197478"/>
          <a:ext cx="6824879" cy="598978"/>
        </a:xfrm>
        <a:prstGeom prst="rect">
          <a:avLst/>
        </a:prstGeom>
        <a:solidFill>
          <a:schemeClr val="accent2">
            <a:hueOff val="-143339"/>
            <a:satOff val="126"/>
            <a:lumOff val="5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5439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tr-TR" altLang="ko-KR" sz="2100" kern="1200">
              <a:cs typeface="Arial" pitchFamily="34" charset="0"/>
            </a:rPr>
            <a:t>Verideki boş değerlerin temizlenmesi</a:t>
          </a:r>
          <a:endParaRPr lang="tr-TR" sz="2100" kern="1200" dirty="0"/>
        </a:p>
      </dsp:txBody>
      <dsp:txXfrm>
        <a:off x="880863" y="1197478"/>
        <a:ext cx="6824879" cy="598978"/>
      </dsp:txXfrm>
    </dsp:sp>
    <dsp:sp modelId="{F866F02A-CEB8-4AE6-B881-DD6987EFD5B8}">
      <dsp:nvSpPr>
        <dsp:cNvPr id="0" name=""/>
        <dsp:cNvSpPr/>
      </dsp:nvSpPr>
      <dsp:spPr>
        <a:xfrm>
          <a:off x="506501" y="1122606"/>
          <a:ext cx="748723" cy="7487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3339"/>
              <a:satOff val="126"/>
              <a:lumOff val="5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20E5E0-36D2-4C4B-BD0B-5ECFADD1B796}">
      <dsp:nvSpPr>
        <dsp:cNvPr id="0" name=""/>
        <dsp:cNvSpPr/>
      </dsp:nvSpPr>
      <dsp:spPr>
        <a:xfrm>
          <a:off x="1012596" y="2095659"/>
          <a:ext cx="6693145" cy="598978"/>
        </a:xfrm>
        <a:prstGeom prst="rect">
          <a:avLst/>
        </a:prstGeom>
        <a:solidFill>
          <a:schemeClr val="accent2">
            <a:hueOff val="-286678"/>
            <a:satOff val="251"/>
            <a:lumOff val="1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5439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tr-TR" altLang="ko-KR" sz="2100" kern="1200">
              <a:cs typeface="Arial" pitchFamily="34" charset="0"/>
            </a:rPr>
            <a:t>Kategorik verilerin işlenebilir hale getirilmesi</a:t>
          </a:r>
          <a:endParaRPr lang="tr-TR" sz="2100" kern="1200" dirty="0"/>
        </a:p>
      </dsp:txBody>
      <dsp:txXfrm>
        <a:off x="1012596" y="2095659"/>
        <a:ext cx="6693145" cy="598978"/>
      </dsp:txXfrm>
    </dsp:sp>
    <dsp:sp modelId="{E1CDCE78-E5DB-4DB3-9E45-2BCE667EBC11}">
      <dsp:nvSpPr>
        <dsp:cNvPr id="0" name=""/>
        <dsp:cNvSpPr/>
      </dsp:nvSpPr>
      <dsp:spPr>
        <a:xfrm>
          <a:off x="638234" y="2020787"/>
          <a:ext cx="748723" cy="7487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286678"/>
              <a:satOff val="251"/>
              <a:lumOff val="1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3CC3DD-3B8B-4C5D-9471-68F9319CB7EB}">
      <dsp:nvSpPr>
        <dsp:cNvPr id="0" name=""/>
        <dsp:cNvSpPr/>
      </dsp:nvSpPr>
      <dsp:spPr>
        <a:xfrm>
          <a:off x="880863" y="2993840"/>
          <a:ext cx="6824879" cy="598978"/>
        </a:xfrm>
        <a:prstGeom prst="rect">
          <a:avLst/>
        </a:prstGeom>
        <a:solidFill>
          <a:schemeClr val="accent2">
            <a:hueOff val="-430017"/>
            <a:satOff val="377"/>
            <a:lumOff val="1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5439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altLang="ko-KR" sz="2100" kern="1200">
              <a:cs typeface="Arial" pitchFamily="34" charset="0"/>
            </a:rPr>
            <a:t>Özniteliklerin değerlendirilmesi</a:t>
          </a:r>
          <a:endParaRPr lang="tr-TR" altLang="ko-KR" sz="2100" kern="1200" dirty="0">
            <a:cs typeface="Arial" pitchFamily="34" charset="0"/>
          </a:endParaRPr>
        </a:p>
      </dsp:txBody>
      <dsp:txXfrm>
        <a:off x="880863" y="2993840"/>
        <a:ext cx="6824879" cy="598978"/>
      </dsp:txXfrm>
    </dsp:sp>
    <dsp:sp modelId="{C0F75AF4-8343-4D56-9FD9-427405F86FC3}">
      <dsp:nvSpPr>
        <dsp:cNvPr id="0" name=""/>
        <dsp:cNvSpPr/>
      </dsp:nvSpPr>
      <dsp:spPr>
        <a:xfrm>
          <a:off x="506501" y="2918968"/>
          <a:ext cx="748723" cy="7487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30017"/>
              <a:satOff val="377"/>
              <a:lumOff val="17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785906-D7A1-412D-BB37-1D5CACA102EE}">
      <dsp:nvSpPr>
        <dsp:cNvPr id="0" name=""/>
        <dsp:cNvSpPr/>
      </dsp:nvSpPr>
      <dsp:spPr>
        <a:xfrm>
          <a:off x="451652" y="3892021"/>
          <a:ext cx="7254089" cy="598978"/>
        </a:xfrm>
        <a:prstGeom prst="rect">
          <a:avLst/>
        </a:prstGeom>
        <a:solidFill>
          <a:schemeClr val="accent2">
            <a:hueOff val="-573355"/>
            <a:satOff val="502"/>
            <a:lumOff val="231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5439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altLang="ko-KR" sz="2100" kern="1200">
              <a:cs typeface="Arial" pitchFamily="34" charset="0"/>
            </a:rPr>
            <a:t>Tahmin kolonlarının belirlenmesi</a:t>
          </a:r>
          <a:endParaRPr lang="tr-TR" altLang="ko-KR" sz="2100" kern="1200" dirty="0">
            <a:cs typeface="Arial" pitchFamily="34" charset="0"/>
          </a:endParaRPr>
        </a:p>
      </dsp:txBody>
      <dsp:txXfrm>
        <a:off x="451652" y="3892021"/>
        <a:ext cx="7254089" cy="598978"/>
      </dsp:txXfrm>
    </dsp:sp>
    <dsp:sp modelId="{E42D414A-BD90-44EC-BE5F-CDB12A3F06A4}">
      <dsp:nvSpPr>
        <dsp:cNvPr id="0" name=""/>
        <dsp:cNvSpPr/>
      </dsp:nvSpPr>
      <dsp:spPr>
        <a:xfrm>
          <a:off x="77290" y="3817148"/>
          <a:ext cx="748723" cy="7487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573355"/>
              <a:satOff val="502"/>
              <a:lumOff val="231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D77BD0B-6671-4918-806E-AF0774B524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BF1A4F-3D55-422C-B8A0-C2EEC91719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0EC3D-81A6-4902-813A-4CE4ADA4DAC6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1FC158-C225-492E-802F-7EBCFB6688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CDE1C6-A288-45E1-BE0A-B9F0DF7DDA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B810D-ABC1-4B66-A2CB-528B918A94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8928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20D77-D706-4CCC-AE82-BB456C1EB5CD}" type="datetimeFigureOut">
              <a:rPr lang="tr-TR" smtClean="0"/>
              <a:t>1.11.2019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D489DF-F441-4E63-9C4B-CB240DC9B49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8354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sahhdcjgaskdbajskldasada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489DF-F441-4E63-9C4B-CB240DC9B49F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08574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26.06.2017 den 25.10.2019 a </a:t>
            </a:r>
            <a:r>
              <a:rPr lang="en-US" dirty="0" err="1"/>
              <a:t>kadar</a:t>
            </a:r>
            <a:r>
              <a:rPr lang="en-US" dirty="0"/>
              <a:t> </a:t>
            </a:r>
          </a:p>
          <a:p>
            <a:r>
              <a:rPr lang="en-US" dirty="0"/>
              <a:t>Veri </a:t>
            </a:r>
            <a:r>
              <a:rPr lang="en-US" dirty="0" err="1"/>
              <a:t>boyutu</a:t>
            </a:r>
            <a:r>
              <a:rPr lang="en-US" dirty="0"/>
              <a:t> ilk </a:t>
            </a:r>
            <a:r>
              <a:rPr lang="en-US" dirty="0" err="1"/>
              <a:t>hali</a:t>
            </a:r>
            <a:r>
              <a:rPr lang="en-US" dirty="0"/>
              <a:t> 28996 </a:t>
            </a:r>
            <a:r>
              <a:rPr lang="en-US" dirty="0" err="1"/>
              <a:t>satır</a:t>
            </a:r>
            <a:r>
              <a:rPr lang="en-US" dirty="0"/>
              <a:t> 462 </a:t>
            </a:r>
            <a:r>
              <a:rPr lang="en-US" dirty="0" err="1"/>
              <a:t>öznitelik</a:t>
            </a:r>
            <a:r>
              <a:rPr lang="en-US" dirty="0"/>
              <a:t> </a:t>
            </a:r>
          </a:p>
          <a:p>
            <a:r>
              <a:rPr lang="en-US" dirty="0"/>
              <a:t>Ilk 4 </a:t>
            </a:r>
            <a:r>
              <a:rPr lang="en-US" dirty="0" err="1"/>
              <a:t>kolon</a:t>
            </a:r>
            <a:r>
              <a:rPr lang="en-US" dirty="0"/>
              <a:t> high , low, open, close</a:t>
            </a:r>
          </a:p>
          <a:p>
            <a:r>
              <a:rPr lang="en-US" dirty="0"/>
              <a:t>15 </a:t>
            </a:r>
            <a:r>
              <a:rPr lang="en-US" dirty="0" err="1"/>
              <a:t>kolon</a:t>
            </a:r>
            <a:r>
              <a:rPr lang="en-US" dirty="0"/>
              <a:t> sınıflandırma </a:t>
            </a:r>
            <a:r>
              <a:rPr lang="en-US" dirty="0" err="1"/>
              <a:t>etiketli</a:t>
            </a:r>
            <a:r>
              <a:rPr lang="en-US" dirty="0"/>
              <a:t> </a:t>
            </a:r>
            <a:r>
              <a:rPr lang="en-US" dirty="0" err="1"/>
              <a:t>hedef</a:t>
            </a:r>
            <a:r>
              <a:rPr lang="en-US" dirty="0"/>
              <a:t> </a:t>
            </a:r>
            <a:r>
              <a:rPr lang="en-US" dirty="0" err="1"/>
              <a:t>değişken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489DF-F441-4E63-9C4B-CB240DC9B49F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8337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489DF-F441-4E63-9C4B-CB240DC9B49F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62755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Veriyi</a:t>
            </a:r>
            <a:r>
              <a:rPr lang="en-US" dirty="0"/>
              <a:t> test ve train </a:t>
            </a:r>
            <a:r>
              <a:rPr lang="en-US" dirty="0" err="1"/>
              <a:t>olarak</a:t>
            </a:r>
            <a:r>
              <a:rPr lang="en-US" dirty="0"/>
              <a:t> 0.30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ayırdık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489DF-F441-4E63-9C4B-CB240DC9B49F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89089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489DF-F441-4E63-9C4B-CB240DC9B49F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03140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4116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6678424-AB4B-4B51-9264-B1527D32E233}"/>
              </a:ext>
            </a:extLst>
          </p:cNvPr>
          <p:cNvGrpSpPr/>
          <p:nvPr userDrawn="1"/>
        </p:nvGrpSpPr>
        <p:grpSpPr>
          <a:xfrm>
            <a:off x="1213538" y="2960016"/>
            <a:ext cx="4348277" cy="3060805"/>
            <a:chOff x="1102808" y="1419517"/>
            <a:chExt cx="5383089" cy="3796702"/>
          </a:xfrm>
          <a:solidFill>
            <a:schemeClr val="bg1">
              <a:alpha val="10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E2C3740-3515-48DB-B9BC-CF286513563D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E4BB7623-DA04-4BE7-A523-8182FEA18B13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1BB34BDE-6A68-423D-A477-F07F19313C2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A832730-2028-4E64-9108-8502A44148A9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4ACA74F3-9852-465B-B34B-43DF741C26F3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A43D949C-C10A-4151-8284-48F99C4B0B3C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5203F07-9019-4B35-ADDF-163B5E78A55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FBD7D43E-A367-4533-A09E-26C3C5B13758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4E264C05-7750-49FF-8CF5-55F537CF367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79101B3-7DA7-4024-BEA7-E12D6EB51FC6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3E772851-13CA-43AD-AAE9-00E4E8066565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E49E143D-AFEA-4BCC-A48C-872B07D2C133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AAE5C6B-4937-4E4D-B1E5-269C32590ACC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AA9C3DB5-43B5-4AC9-88CE-DCBE0732B4C9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2F6D5303-7217-4B36-A5D7-6A81FEEAA23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449F5BF-D581-4D96-9D29-95DB1C40BD36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EF45A6FE-A365-4B13-913F-FF015943170B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E921FBB2-5C1C-4FFD-8D57-1A00AEC25DA9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F8A5DA-F9FE-4245-920C-18629E38E4F8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30AB3DED-75B4-45AF-ABE1-A733C5254EB0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44FDF777-1A9E-46DB-9601-C33C64ECFD7F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9BACA28-CBFA-4E8D-8A14-7CECA1EB3029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E99A938A-52A8-4BB9-ACAC-6E510CDD8B0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A64F99C1-39DD-46B3-B02A-4FAC625B71E7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DCF0ECB-5B3E-43C9-90E1-9A755A9F299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0AB61FF3-CA49-473C-A8EE-0142BC171D1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8AAE6F60-FC0C-4AAF-97F7-37AB22BB44E4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7A7B06A-DF44-4AD1-81BE-E0A019C511DC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42FD01E-CEB0-47CA-AD70-F5EF908D9DFA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E4C7DC0A-1F6A-4D76-9375-15BD1C70FF55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6BCA299-6AE5-48A2-8550-CDA44B2DA536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28AB0286-71E9-4882-8678-9153FED38EB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9A0804D6-AD13-466B-B473-1A0BE1DD0846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481190C-BCB8-4961-97D5-A7F9C330F90C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75498A1B-F0D6-400C-BBCC-4ACB11BEA073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BB286B35-1360-4CE3-9BA1-697ECD5BBDD3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9BAB6AF-518C-4D0D-8713-756C11FDF074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8C232E70-BD9B-4D4C-B2D7-422F3D23558B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C4CA7BC6-9891-46CB-A993-CBF6F027C3EB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694A376-F279-47E9-86A4-081A3D4942E2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79E8D22E-906E-4F98-A528-33111AA095CA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94E3A3F2-199D-4777-AD81-0D105600D31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7CACF56-EEF3-470C-B308-5F80B9F45404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2AFAA53D-0D6E-4C55-8814-E5DCBC36EA1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89AF3859-2CD6-4167-8D74-C2728953592D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263C937-6949-4715-BE39-28F66F38265B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5FC90F32-188D-4E1A-9DE3-97BDD66FA06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D9C5D5C0-DDD0-43D1-82BC-64B45F7CD875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CA8BA88-804C-4ABC-9976-9A1156D5ACCA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C28136FC-04AE-413B-B43C-B054C9C6398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F759CDD2-7810-42AD-A64D-95CA2A8273E3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D8FB4AF-6BEA-4BBC-BBC7-656B087707D8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5A358F4-2573-4206-882D-C1E2ED88188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9F3E42F7-F846-4450-8210-7C6862E68696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80E25A-5B25-4B94-AD46-AACC9B146C22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30F0498C-0AE9-4C1A-AFF7-4160B7834AC1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64C0B0C-238A-4851-BFD2-94B66E031CD0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62E168D-D205-4A54-8D66-157DF5AE8C96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606D6F3F-D16F-421B-B513-617E0ECF0E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929EEB28-FDEE-43AA-AA1A-BD86BE745666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ED0B381-435B-4CAD-A07D-A2C0A1AEC8D6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7F75C118-54DB-4620-9968-886B251DF25C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28D5725F-C862-48E1-8153-9C1E5F642524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2AE4F1A-AF00-452F-B70D-802EE70F9A2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7DF9C44C-9084-442C-AC91-6841AF810CD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66DCBBF2-0F61-47E7-AF24-8A924B264DDC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E899445-F237-42CE-AF79-A0B4F14447DC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9972A998-667E-458E-8CDA-6A58053A668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8E5E3818-E5C4-47D8-924D-1F2C97394D0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9ED4EC9-993D-47AE-8678-1B4F1545A618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08DB118-4E59-40D0-9E16-5738C8FDED7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BC868BB4-C851-4F5C-B60A-329132579981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992C526-58B9-4A6F-AA23-738D55BA973D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FD6CA93D-3744-4D49-8E2E-A52847527F86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F69910D7-B978-45ED-AC4D-E9038025E415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0503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1582965"/>
            <a:ext cx="3200400" cy="46273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720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CE4A3078-4588-4E96-86C1-13F599F5C29B}"/>
              </a:ext>
            </a:extLst>
          </p:cNvPr>
          <p:cNvGrpSpPr/>
          <p:nvPr userDrawn="1"/>
        </p:nvGrpSpPr>
        <p:grpSpPr>
          <a:xfrm>
            <a:off x="271205" y="1859091"/>
            <a:ext cx="4838803" cy="2658595"/>
            <a:chOff x="-548507" y="477868"/>
            <a:chExt cx="11570449" cy="6357177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4060D33-271A-468B-9987-4BA96254D49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C19508C-C132-47CB-8BA1-2A0C4356D26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5E587BD-ED49-4D3E-96E2-11ACD04E7773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72E355-A917-4604-8BBF-F5E216D7B5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E4DD70C-BD3B-4509-B4EE-DF26E1A80A4E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47FDFAE-AB58-447C-86FC-1351A6601EC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D3A8D91F-7660-4232-81FE-488DC2AC4ED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EF83A023-B3B0-44BD-92B9-E72787A810A0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9993162-7871-4AA5-9A8F-A51AD4605BD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91B1681F-8DC6-46A8-BFB1-76A007AC4FD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2BCFCF77-A335-4EF0-85DC-03901286AFD8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1B4593F-6DA3-4D30-B277-F7D30889740F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1" name="그림 개체 틀 2">
            <a:extLst>
              <a:ext uri="{FF2B5EF4-FFF2-40B4-BE49-F238E27FC236}">
                <a16:creationId xmlns:a16="http://schemas.microsoft.com/office/drawing/2014/main" id="{8461A13D-1299-4FAD-978B-612262665A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9870" y="2006556"/>
            <a:ext cx="3426249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47825" y="1514757"/>
            <a:ext cx="3751192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7" name="그림 개체 틀 2">
            <a:extLst>
              <a:ext uri="{FF2B5EF4-FFF2-40B4-BE49-F238E27FC236}">
                <a16:creationId xmlns:a16="http://schemas.microsoft.com/office/drawing/2014/main" id="{81A1402A-7868-4896-AF74-EEABBC31797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89141" y="2737691"/>
            <a:ext cx="939337" cy="15207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6291E9-382B-4112-ACC6-C5D173E3D86C}"/>
              </a:ext>
            </a:extLst>
          </p:cNvPr>
          <p:cNvSpPr/>
          <p:nvPr userDrawn="1"/>
        </p:nvSpPr>
        <p:spPr>
          <a:xfrm>
            <a:off x="0" y="4756308"/>
            <a:ext cx="12192000" cy="2118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05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6A6BFBA-0B81-43EC-82B3-3C7685798270}"/>
              </a:ext>
            </a:extLst>
          </p:cNvPr>
          <p:cNvSpPr/>
          <p:nvPr userDrawn="1"/>
        </p:nvSpPr>
        <p:spPr>
          <a:xfrm>
            <a:off x="0" y="942689"/>
            <a:ext cx="8190689" cy="5915313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A3B45EF-370E-440A-A20B-2942D298C9F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108954"/>
            <a:ext cx="7960468" cy="5749047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305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2B35F45-00CB-4203-B075-872C639D40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22283" y="1354778"/>
            <a:ext cx="6150293" cy="3448050"/>
          </a:xfrm>
          <a:custGeom>
            <a:avLst/>
            <a:gdLst>
              <a:gd name="connsiteX0" fmla="*/ 2106931 w 6150293"/>
              <a:gd name="connsiteY0" fmla="*/ 0 h 3448050"/>
              <a:gd name="connsiteX1" fmla="*/ 6150293 w 6150293"/>
              <a:gd name="connsiteY1" fmla="*/ 0 h 3448050"/>
              <a:gd name="connsiteX2" fmla="*/ 4042410 w 6150293"/>
              <a:gd name="connsiteY2" fmla="*/ 3448050 h 3448050"/>
              <a:gd name="connsiteX3" fmla="*/ 0 w 6150293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0293" h="3448050">
                <a:moveTo>
                  <a:pt x="2106931" y="0"/>
                </a:moveTo>
                <a:lnTo>
                  <a:pt x="6150293" y="0"/>
                </a:lnTo>
                <a:lnTo>
                  <a:pt x="4042410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0AF9A2D-6BC2-414E-9FA2-2BCC6B6CECD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8638" y="1354778"/>
            <a:ext cx="4429125" cy="3448050"/>
          </a:xfrm>
          <a:custGeom>
            <a:avLst/>
            <a:gdLst>
              <a:gd name="connsiteX0" fmla="*/ 0 w 4429125"/>
              <a:gd name="connsiteY0" fmla="*/ 0 h 3448050"/>
              <a:gd name="connsiteX1" fmla="*/ 4429125 w 4429125"/>
              <a:gd name="connsiteY1" fmla="*/ 0 h 3448050"/>
              <a:gd name="connsiteX2" fmla="*/ 2322195 w 4429125"/>
              <a:gd name="connsiteY2" fmla="*/ 3448050 h 3448050"/>
              <a:gd name="connsiteX3" fmla="*/ 0 w 4429125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125" h="3448050">
                <a:moveTo>
                  <a:pt x="0" y="0"/>
                </a:moveTo>
                <a:lnTo>
                  <a:pt x="4429125" y="0"/>
                </a:lnTo>
                <a:lnTo>
                  <a:pt x="2322195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2A5C04A-4DC0-45FF-8695-531CFED7EA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6142" y="1354778"/>
            <a:ext cx="4426268" cy="3448050"/>
          </a:xfrm>
          <a:custGeom>
            <a:avLst/>
            <a:gdLst>
              <a:gd name="connsiteX0" fmla="*/ 2107883 w 4426268"/>
              <a:gd name="connsiteY0" fmla="*/ 0 h 3448050"/>
              <a:gd name="connsiteX1" fmla="*/ 4426268 w 4426268"/>
              <a:gd name="connsiteY1" fmla="*/ 0 h 3448050"/>
              <a:gd name="connsiteX2" fmla="*/ 4426268 w 4426268"/>
              <a:gd name="connsiteY2" fmla="*/ 3448050 h 3448050"/>
              <a:gd name="connsiteX3" fmla="*/ 0 w 4426268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6268" h="3448050">
                <a:moveTo>
                  <a:pt x="2107883" y="0"/>
                </a:moveTo>
                <a:lnTo>
                  <a:pt x="4426268" y="0"/>
                </a:lnTo>
                <a:lnTo>
                  <a:pt x="4426268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FA46197D-1598-4D3F-9547-3133C1271A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00517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E028B6F-D647-4878-B4BB-2D1F673AEFD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24584" y="11386"/>
            <a:ext cx="7767416" cy="6777596"/>
          </a:xfrm>
          <a:custGeom>
            <a:avLst/>
            <a:gdLst>
              <a:gd name="connsiteX0" fmla="*/ 7767416 w 7767416"/>
              <a:gd name="connsiteY0" fmla="*/ 1399861 h 6777596"/>
              <a:gd name="connsiteX1" fmla="*/ 7767416 w 7767416"/>
              <a:gd name="connsiteY1" fmla="*/ 2360732 h 6777596"/>
              <a:gd name="connsiteX2" fmla="*/ 5766870 w 7767416"/>
              <a:gd name="connsiteY2" fmla="*/ 6058701 h 6777596"/>
              <a:gd name="connsiteX3" fmla="*/ 5364742 w 7767416"/>
              <a:gd name="connsiteY3" fmla="*/ 5841156 h 6777596"/>
              <a:gd name="connsiteX4" fmla="*/ 7767416 w 7767416"/>
              <a:gd name="connsiteY4" fmla="*/ 241367 h 6777596"/>
              <a:gd name="connsiteX5" fmla="*/ 7767416 w 7767416"/>
              <a:gd name="connsiteY5" fmla="*/ 1202237 h 6777596"/>
              <a:gd name="connsiteX6" fmla="*/ 5008532 w 7767416"/>
              <a:gd name="connsiteY6" fmla="*/ 6301980 h 6777596"/>
              <a:gd name="connsiteX7" fmla="*/ 4606405 w 7767416"/>
              <a:gd name="connsiteY7" fmla="*/ 6084435 h 6777596"/>
              <a:gd name="connsiteX8" fmla="*/ 7271266 w 7767416"/>
              <a:gd name="connsiteY8" fmla="*/ 0 h 6777596"/>
              <a:gd name="connsiteX9" fmla="*/ 7767416 w 7767416"/>
              <a:gd name="connsiteY9" fmla="*/ 0 h 6777596"/>
              <a:gd name="connsiteX10" fmla="*/ 7767416 w 7767416"/>
              <a:gd name="connsiteY10" fmla="*/ 43746 h 6777596"/>
              <a:gd name="connsiteX11" fmla="*/ 4124504 w 7767416"/>
              <a:gd name="connsiteY11" fmla="*/ 6777596 h 6777596"/>
              <a:gd name="connsiteX12" fmla="*/ 3722377 w 7767416"/>
              <a:gd name="connsiteY12" fmla="*/ 6560053 h 6777596"/>
              <a:gd name="connsiteX13" fmla="*/ 6644537 w 7767416"/>
              <a:gd name="connsiteY13" fmla="*/ 0 h 6777596"/>
              <a:gd name="connsiteX14" fmla="*/ 7164353 w 7767416"/>
              <a:gd name="connsiteY14" fmla="*/ 0 h 6777596"/>
              <a:gd name="connsiteX15" fmla="*/ 3936690 w 7767416"/>
              <a:gd name="connsiteY15" fmla="*/ 5966271 h 6777596"/>
              <a:gd name="connsiteX16" fmla="*/ 3534563 w 7767416"/>
              <a:gd name="connsiteY16" fmla="*/ 5748726 h 6777596"/>
              <a:gd name="connsiteX17" fmla="*/ 6017810 w 7767416"/>
              <a:gd name="connsiteY17" fmla="*/ 0 h 6777596"/>
              <a:gd name="connsiteX18" fmla="*/ 6537626 w 7767416"/>
              <a:gd name="connsiteY18" fmla="*/ 0 h 6777596"/>
              <a:gd name="connsiteX19" fmla="*/ 3371597 w 7767416"/>
              <a:gd name="connsiteY19" fmla="*/ 5852342 h 6777596"/>
              <a:gd name="connsiteX20" fmla="*/ 2969470 w 7767416"/>
              <a:gd name="connsiteY20" fmla="*/ 5634798 h 6777596"/>
              <a:gd name="connsiteX21" fmla="*/ 5391082 w 7767416"/>
              <a:gd name="connsiteY21" fmla="*/ 0 h 6777596"/>
              <a:gd name="connsiteX22" fmla="*/ 5910897 w 7767416"/>
              <a:gd name="connsiteY22" fmla="*/ 0 h 6777596"/>
              <a:gd name="connsiteX23" fmla="*/ 3063713 w 7767416"/>
              <a:gd name="connsiteY23" fmla="*/ 5262964 h 6777596"/>
              <a:gd name="connsiteX24" fmla="*/ 2661586 w 7767416"/>
              <a:gd name="connsiteY24" fmla="*/ 5045420 h 6777596"/>
              <a:gd name="connsiteX25" fmla="*/ 4764354 w 7767416"/>
              <a:gd name="connsiteY25" fmla="*/ 0 h 6777596"/>
              <a:gd name="connsiteX26" fmla="*/ 5284169 w 7767416"/>
              <a:gd name="connsiteY26" fmla="*/ 0 h 6777596"/>
              <a:gd name="connsiteX27" fmla="*/ 2900020 w 7767416"/>
              <a:gd name="connsiteY27" fmla="*/ 4407053 h 6777596"/>
              <a:gd name="connsiteX28" fmla="*/ 2497893 w 7767416"/>
              <a:gd name="connsiteY28" fmla="*/ 4189509 h 6777596"/>
              <a:gd name="connsiteX29" fmla="*/ 4137627 w 7767416"/>
              <a:gd name="connsiteY29" fmla="*/ 0 h 6777596"/>
              <a:gd name="connsiteX30" fmla="*/ 4657442 w 7767416"/>
              <a:gd name="connsiteY30" fmla="*/ 0 h 6777596"/>
              <a:gd name="connsiteX31" fmla="*/ 2118158 w 7767416"/>
              <a:gd name="connsiteY31" fmla="*/ 4693817 h 6777596"/>
              <a:gd name="connsiteX32" fmla="*/ 1716031 w 7767416"/>
              <a:gd name="connsiteY32" fmla="*/ 4476272 h 6777596"/>
              <a:gd name="connsiteX33" fmla="*/ 3510898 w 7767416"/>
              <a:gd name="connsiteY33" fmla="*/ 0 h 6777596"/>
              <a:gd name="connsiteX34" fmla="*/ 4030714 w 7767416"/>
              <a:gd name="connsiteY34" fmla="*/ 0 h 6777596"/>
              <a:gd name="connsiteX35" fmla="*/ 1997663 w 7767416"/>
              <a:gd name="connsiteY35" fmla="*/ 3758054 h 6777596"/>
              <a:gd name="connsiteX36" fmla="*/ 1595536 w 7767416"/>
              <a:gd name="connsiteY36" fmla="*/ 3540509 h 6777596"/>
              <a:gd name="connsiteX37" fmla="*/ 2884170 w 7767416"/>
              <a:gd name="connsiteY37" fmla="*/ 0 h 6777596"/>
              <a:gd name="connsiteX38" fmla="*/ 3403986 w 7767416"/>
              <a:gd name="connsiteY38" fmla="*/ 0 h 6777596"/>
              <a:gd name="connsiteX39" fmla="*/ 1715921 w 7767416"/>
              <a:gd name="connsiteY39" fmla="*/ 3120354 h 6777596"/>
              <a:gd name="connsiteX40" fmla="*/ 1313794 w 7767416"/>
              <a:gd name="connsiteY40" fmla="*/ 2902810 h 6777596"/>
              <a:gd name="connsiteX41" fmla="*/ 2257443 w 7767416"/>
              <a:gd name="connsiteY41" fmla="*/ 0 h 6777596"/>
              <a:gd name="connsiteX42" fmla="*/ 2777258 w 7767416"/>
              <a:gd name="connsiteY42" fmla="*/ 0 h 6777596"/>
              <a:gd name="connsiteX43" fmla="*/ 1541206 w 7767416"/>
              <a:gd name="connsiteY43" fmla="*/ 2284819 h 6777596"/>
              <a:gd name="connsiteX44" fmla="*/ 1139079 w 7767416"/>
              <a:gd name="connsiteY44" fmla="*/ 2067274 h 6777596"/>
              <a:gd name="connsiteX45" fmla="*/ 1630716 w 7767416"/>
              <a:gd name="connsiteY45" fmla="*/ 0 h 6777596"/>
              <a:gd name="connsiteX46" fmla="*/ 2150531 w 7767416"/>
              <a:gd name="connsiteY46" fmla="*/ 0 h 6777596"/>
              <a:gd name="connsiteX47" fmla="*/ 840733 w 7767416"/>
              <a:gd name="connsiteY47" fmla="*/ 2421135 h 6777596"/>
              <a:gd name="connsiteX48" fmla="*/ 438606 w 7767416"/>
              <a:gd name="connsiteY48" fmla="*/ 2203590 h 6777596"/>
              <a:gd name="connsiteX49" fmla="*/ 1003987 w 7767416"/>
              <a:gd name="connsiteY49" fmla="*/ 0 h 6777596"/>
              <a:gd name="connsiteX50" fmla="*/ 1523803 w 7767416"/>
              <a:gd name="connsiteY50" fmla="*/ 0 h 6777596"/>
              <a:gd name="connsiteX51" fmla="*/ 584934 w 7767416"/>
              <a:gd name="connsiteY51" fmla="*/ 1735481 h 6777596"/>
              <a:gd name="connsiteX52" fmla="*/ 182807 w 7767416"/>
              <a:gd name="connsiteY52" fmla="*/ 1517936 h 6777596"/>
              <a:gd name="connsiteX53" fmla="*/ 377260 w 7767416"/>
              <a:gd name="connsiteY53" fmla="*/ 0 h 6777596"/>
              <a:gd name="connsiteX54" fmla="*/ 897075 w 7767416"/>
              <a:gd name="connsiteY54" fmla="*/ 0 h 6777596"/>
              <a:gd name="connsiteX55" fmla="*/ 402127 w 7767416"/>
              <a:gd name="connsiteY55" fmla="*/ 914901 h 6777596"/>
              <a:gd name="connsiteX56" fmla="*/ 0 w 7767416"/>
              <a:gd name="connsiteY56" fmla="*/ 697357 h 6777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767416" h="6777596">
                <a:moveTo>
                  <a:pt x="7767416" y="1399861"/>
                </a:moveTo>
                <a:lnTo>
                  <a:pt x="7767416" y="2360732"/>
                </a:lnTo>
                <a:lnTo>
                  <a:pt x="5766870" y="6058701"/>
                </a:lnTo>
                <a:lnTo>
                  <a:pt x="5364742" y="5841156"/>
                </a:lnTo>
                <a:close/>
                <a:moveTo>
                  <a:pt x="7767416" y="241367"/>
                </a:moveTo>
                <a:lnTo>
                  <a:pt x="7767416" y="1202237"/>
                </a:lnTo>
                <a:lnTo>
                  <a:pt x="5008532" y="6301980"/>
                </a:lnTo>
                <a:lnTo>
                  <a:pt x="4606405" y="6084435"/>
                </a:lnTo>
                <a:close/>
                <a:moveTo>
                  <a:pt x="7271266" y="0"/>
                </a:moveTo>
                <a:lnTo>
                  <a:pt x="7767416" y="0"/>
                </a:lnTo>
                <a:lnTo>
                  <a:pt x="7767416" y="43746"/>
                </a:lnTo>
                <a:lnTo>
                  <a:pt x="4124504" y="6777596"/>
                </a:lnTo>
                <a:lnTo>
                  <a:pt x="3722377" y="6560053"/>
                </a:lnTo>
                <a:close/>
                <a:moveTo>
                  <a:pt x="6644537" y="0"/>
                </a:moveTo>
                <a:lnTo>
                  <a:pt x="7164353" y="0"/>
                </a:lnTo>
                <a:lnTo>
                  <a:pt x="3936690" y="5966271"/>
                </a:lnTo>
                <a:lnTo>
                  <a:pt x="3534563" y="5748726"/>
                </a:lnTo>
                <a:close/>
                <a:moveTo>
                  <a:pt x="6017810" y="0"/>
                </a:moveTo>
                <a:lnTo>
                  <a:pt x="6537626" y="0"/>
                </a:lnTo>
                <a:lnTo>
                  <a:pt x="3371597" y="5852342"/>
                </a:lnTo>
                <a:lnTo>
                  <a:pt x="2969470" y="5634798"/>
                </a:lnTo>
                <a:close/>
                <a:moveTo>
                  <a:pt x="5391082" y="0"/>
                </a:moveTo>
                <a:lnTo>
                  <a:pt x="5910897" y="0"/>
                </a:lnTo>
                <a:lnTo>
                  <a:pt x="3063713" y="5262964"/>
                </a:lnTo>
                <a:lnTo>
                  <a:pt x="2661586" y="5045420"/>
                </a:lnTo>
                <a:close/>
                <a:moveTo>
                  <a:pt x="4764354" y="0"/>
                </a:moveTo>
                <a:lnTo>
                  <a:pt x="5284169" y="0"/>
                </a:lnTo>
                <a:lnTo>
                  <a:pt x="2900020" y="4407053"/>
                </a:lnTo>
                <a:lnTo>
                  <a:pt x="2497893" y="4189509"/>
                </a:lnTo>
                <a:close/>
                <a:moveTo>
                  <a:pt x="4137627" y="0"/>
                </a:moveTo>
                <a:lnTo>
                  <a:pt x="4657442" y="0"/>
                </a:lnTo>
                <a:lnTo>
                  <a:pt x="2118158" y="4693817"/>
                </a:lnTo>
                <a:lnTo>
                  <a:pt x="1716031" y="4476272"/>
                </a:lnTo>
                <a:close/>
                <a:moveTo>
                  <a:pt x="3510898" y="0"/>
                </a:moveTo>
                <a:lnTo>
                  <a:pt x="4030714" y="0"/>
                </a:lnTo>
                <a:lnTo>
                  <a:pt x="1997663" y="3758054"/>
                </a:lnTo>
                <a:lnTo>
                  <a:pt x="1595536" y="3540509"/>
                </a:lnTo>
                <a:close/>
                <a:moveTo>
                  <a:pt x="2884170" y="0"/>
                </a:moveTo>
                <a:lnTo>
                  <a:pt x="3403986" y="0"/>
                </a:lnTo>
                <a:lnTo>
                  <a:pt x="1715921" y="3120354"/>
                </a:lnTo>
                <a:lnTo>
                  <a:pt x="1313794" y="2902810"/>
                </a:lnTo>
                <a:close/>
                <a:moveTo>
                  <a:pt x="2257443" y="0"/>
                </a:moveTo>
                <a:lnTo>
                  <a:pt x="2777258" y="0"/>
                </a:lnTo>
                <a:lnTo>
                  <a:pt x="1541206" y="2284819"/>
                </a:lnTo>
                <a:lnTo>
                  <a:pt x="1139079" y="2067274"/>
                </a:lnTo>
                <a:close/>
                <a:moveTo>
                  <a:pt x="1630716" y="0"/>
                </a:moveTo>
                <a:lnTo>
                  <a:pt x="2150531" y="0"/>
                </a:lnTo>
                <a:lnTo>
                  <a:pt x="840733" y="2421135"/>
                </a:lnTo>
                <a:lnTo>
                  <a:pt x="438606" y="2203590"/>
                </a:lnTo>
                <a:close/>
                <a:moveTo>
                  <a:pt x="1003987" y="0"/>
                </a:moveTo>
                <a:lnTo>
                  <a:pt x="1523803" y="0"/>
                </a:lnTo>
                <a:lnTo>
                  <a:pt x="584934" y="1735481"/>
                </a:lnTo>
                <a:lnTo>
                  <a:pt x="182807" y="1517936"/>
                </a:lnTo>
                <a:close/>
                <a:moveTo>
                  <a:pt x="377260" y="0"/>
                </a:moveTo>
                <a:lnTo>
                  <a:pt x="897075" y="0"/>
                </a:lnTo>
                <a:lnTo>
                  <a:pt x="402127" y="914901"/>
                </a:lnTo>
                <a:lnTo>
                  <a:pt x="0" y="6973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95334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8638" y="551833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45676" y="2134199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04870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F1A6D4F-FC45-4108-AABF-2153E98FEC8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511468" cy="6858000"/>
          </a:xfrm>
          <a:custGeom>
            <a:avLst/>
            <a:gdLst>
              <a:gd name="connsiteX0" fmla="*/ 3705667 w 9511468"/>
              <a:gd name="connsiteY0" fmla="*/ 0 h 6858000"/>
              <a:gd name="connsiteX1" fmla="*/ 9511468 w 9511468"/>
              <a:gd name="connsiteY1" fmla="*/ 0 h 6858000"/>
              <a:gd name="connsiteX2" fmla="*/ 4549568 w 9511468"/>
              <a:gd name="connsiteY2" fmla="*/ 6858000 h 6858000"/>
              <a:gd name="connsiteX3" fmla="*/ 0 w 9511468"/>
              <a:gd name="connsiteY3" fmla="*/ 6858000 h 6858000"/>
              <a:gd name="connsiteX4" fmla="*/ 0 w 9511468"/>
              <a:gd name="connsiteY4" fmla="*/ 51217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1468" h="6858000">
                <a:moveTo>
                  <a:pt x="3705667" y="0"/>
                </a:moveTo>
                <a:lnTo>
                  <a:pt x="9511468" y="0"/>
                </a:lnTo>
                <a:lnTo>
                  <a:pt x="4549568" y="6858000"/>
                </a:lnTo>
                <a:lnTo>
                  <a:pt x="0" y="6858000"/>
                </a:lnTo>
                <a:lnTo>
                  <a:pt x="0" y="51217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8256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480" y="1157591"/>
            <a:ext cx="10893040" cy="4542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3528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964E96-60CB-4686-890C-74DB60B28B94}"/>
              </a:ext>
            </a:extLst>
          </p:cNvPr>
          <p:cNvSpPr/>
          <p:nvPr userDrawn="1"/>
        </p:nvSpPr>
        <p:spPr>
          <a:xfrm>
            <a:off x="826852" y="0"/>
            <a:ext cx="4562272" cy="41731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90281" y="3287949"/>
            <a:ext cx="8874868" cy="29223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673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D9AA8BA-F171-4BD8-A11D-2DC0122F65E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80714" y="121525"/>
            <a:ext cx="8411286" cy="6736476"/>
          </a:xfrm>
          <a:custGeom>
            <a:avLst/>
            <a:gdLst>
              <a:gd name="connsiteX0" fmla="*/ 5699762 w 8411286"/>
              <a:gd name="connsiteY0" fmla="*/ 5934811 h 6736476"/>
              <a:gd name="connsiteX1" fmla="*/ 5699473 w 8411286"/>
              <a:gd name="connsiteY1" fmla="*/ 5964269 h 6736476"/>
              <a:gd name="connsiteX2" fmla="*/ 5704951 w 8411286"/>
              <a:gd name="connsiteY2" fmla="*/ 6001406 h 6736476"/>
              <a:gd name="connsiteX3" fmla="*/ 5700507 w 8411286"/>
              <a:gd name="connsiteY3" fmla="*/ 5913361 h 6736476"/>
              <a:gd name="connsiteX4" fmla="*/ 5699940 w 8411286"/>
              <a:gd name="connsiteY4" fmla="*/ 5916657 h 6736476"/>
              <a:gd name="connsiteX5" fmla="*/ 5699858 w 8411286"/>
              <a:gd name="connsiteY5" fmla="*/ 5924998 h 6736476"/>
              <a:gd name="connsiteX6" fmla="*/ 6937173 w 8411286"/>
              <a:gd name="connsiteY6" fmla="*/ 0 h 6736476"/>
              <a:gd name="connsiteX7" fmla="*/ 7112847 w 8411286"/>
              <a:gd name="connsiteY7" fmla="*/ 0 h 6736476"/>
              <a:gd name="connsiteX8" fmla="*/ 7165550 w 8411286"/>
              <a:gd name="connsiteY8" fmla="*/ 31998 h 6736476"/>
              <a:gd name="connsiteX9" fmla="*/ 7230172 w 8411286"/>
              <a:gd name="connsiteY9" fmla="*/ 147441 h 6736476"/>
              <a:gd name="connsiteX10" fmla="*/ 7308598 w 8411286"/>
              <a:gd name="connsiteY10" fmla="*/ 296136 h 6736476"/>
              <a:gd name="connsiteX11" fmla="*/ 7361927 w 8411286"/>
              <a:gd name="connsiteY11" fmla="*/ 334407 h 6736476"/>
              <a:gd name="connsiteX12" fmla="*/ 7786681 w 8411286"/>
              <a:gd name="connsiteY12" fmla="*/ 1054668 h 6736476"/>
              <a:gd name="connsiteX13" fmla="*/ 7843148 w 8411286"/>
              <a:gd name="connsiteY13" fmla="*/ 1247910 h 6736476"/>
              <a:gd name="connsiteX14" fmla="*/ 7989333 w 8411286"/>
              <a:gd name="connsiteY14" fmla="*/ 1492598 h 6736476"/>
              <a:gd name="connsiteX15" fmla="*/ 8255980 w 8411286"/>
              <a:gd name="connsiteY15" fmla="*/ 2013344 h 6736476"/>
              <a:gd name="connsiteX16" fmla="*/ 8328759 w 8411286"/>
              <a:gd name="connsiteY16" fmla="*/ 2595576 h 6736476"/>
              <a:gd name="connsiteX17" fmla="*/ 8394636 w 8411286"/>
              <a:gd name="connsiteY17" fmla="*/ 3388617 h 6736476"/>
              <a:gd name="connsiteX18" fmla="*/ 8411286 w 8411286"/>
              <a:gd name="connsiteY18" fmla="*/ 3449238 h 6736476"/>
              <a:gd name="connsiteX19" fmla="*/ 8411286 w 8411286"/>
              <a:gd name="connsiteY19" fmla="*/ 6736476 h 6736476"/>
              <a:gd name="connsiteX20" fmla="*/ 7208192 w 8411286"/>
              <a:gd name="connsiteY20" fmla="*/ 6736476 h 6736476"/>
              <a:gd name="connsiteX21" fmla="*/ 7224525 w 8411286"/>
              <a:gd name="connsiteY21" fmla="*/ 6699435 h 6736476"/>
              <a:gd name="connsiteX22" fmla="*/ 7211350 w 8411286"/>
              <a:gd name="connsiteY22" fmla="*/ 6671829 h 6736476"/>
              <a:gd name="connsiteX23" fmla="*/ 7184371 w 8411286"/>
              <a:gd name="connsiteY23" fmla="*/ 6683122 h 6736476"/>
              <a:gd name="connsiteX24" fmla="*/ 7158021 w 8411286"/>
              <a:gd name="connsiteY24" fmla="*/ 6721394 h 6736476"/>
              <a:gd name="connsiteX25" fmla="*/ 7140347 w 8411286"/>
              <a:gd name="connsiteY25" fmla="*/ 6736476 h 6736476"/>
              <a:gd name="connsiteX26" fmla="*/ 7106917 w 8411286"/>
              <a:gd name="connsiteY26" fmla="*/ 6736476 h 6736476"/>
              <a:gd name="connsiteX27" fmla="*/ 7103015 w 8411286"/>
              <a:gd name="connsiteY27" fmla="*/ 6712307 h 6736476"/>
              <a:gd name="connsiteX28" fmla="*/ 7059519 w 8411286"/>
              <a:gd name="connsiteY28" fmla="*/ 6580228 h 6736476"/>
              <a:gd name="connsiteX29" fmla="*/ 7043833 w 8411286"/>
              <a:gd name="connsiteY29" fmla="*/ 6663045 h 6736476"/>
              <a:gd name="connsiteX30" fmla="*/ 7051205 w 8411286"/>
              <a:gd name="connsiteY30" fmla="*/ 6724845 h 6736476"/>
              <a:gd name="connsiteX31" fmla="*/ 7052770 w 8411286"/>
              <a:gd name="connsiteY31" fmla="*/ 6736476 h 6736476"/>
              <a:gd name="connsiteX32" fmla="*/ 6976399 w 8411286"/>
              <a:gd name="connsiteY32" fmla="*/ 6736476 h 6736476"/>
              <a:gd name="connsiteX33" fmla="*/ 6969171 w 8411286"/>
              <a:gd name="connsiteY33" fmla="*/ 6722022 h 6736476"/>
              <a:gd name="connsiteX34" fmla="*/ 6965668 w 8411286"/>
              <a:gd name="connsiteY34" fmla="*/ 6736476 h 6736476"/>
              <a:gd name="connsiteX35" fmla="*/ 5912639 w 8411286"/>
              <a:gd name="connsiteY35" fmla="*/ 6736476 h 6736476"/>
              <a:gd name="connsiteX36" fmla="*/ 5766309 w 8411286"/>
              <a:gd name="connsiteY36" fmla="*/ 6264493 h 6736476"/>
              <a:gd name="connsiteX37" fmla="*/ 5730397 w 8411286"/>
              <a:gd name="connsiteY37" fmla="*/ 6316172 h 6736476"/>
              <a:gd name="connsiteX38" fmla="*/ 5716685 w 8411286"/>
              <a:gd name="connsiteY38" fmla="*/ 6345706 h 6736476"/>
              <a:gd name="connsiteX39" fmla="*/ 5642847 w 8411286"/>
              <a:gd name="connsiteY39" fmla="*/ 6530301 h 6736476"/>
              <a:gd name="connsiteX40" fmla="*/ 5571861 w 8411286"/>
              <a:gd name="connsiteY40" fmla="*/ 6640910 h 6736476"/>
              <a:gd name="connsiteX41" fmla="*/ 5532211 w 8411286"/>
              <a:gd name="connsiteY41" fmla="*/ 6736476 h 6736476"/>
              <a:gd name="connsiteX42" fmla="*/ 5291750 w 8411286"/>
              <a:gd name="connsiteY42" fmla="*/ 6736476 h 6736476"/>
              <a:gd name="connsiteX43" fmla="*/ 5314799 w 8411286"/>
              <a:gd name="connsiteY43" fmla="*/ 6682196 h 6736476"/>
              <a:gd name="connsiteX44" fmla="*/ 5336949 w 8411286"/>
              <a:gd name="connsiteY44" fmla="*/ 6127357 h 6736476"/>
              <a:gd name="connsiteX45" fmla="*/ 5305304 w 8411286"/>
              <a:gd name="connsiteY45" fmla="*/ 6110481 h 6736476"/>
              <a:gd name="connsiteX46" fmla="*/ 5111217 w 8411286"/>
              <a:gd name="connsiteY46" fmla="*/ 6218074 h 6736476"/>
              <a:gd name="connsiteX47" fmla="*/ 5080627 w 8411286"/>
              <a:gd name="connsiteY47" fmla="*/ 6304567 h 6736476"/>
              <a:gd name="connsiteX48" fmla="*/ 5130204 w 8411286"/>
              <a:gd name="connsiteY48" fmla="*/ 6400558 h 6736476"/>
              <a:gd name="connsiteX49" fmla="*/ 5197713 w 8411286"/>
              <a:gd name="connsiteY49" fmla="*/ 6657933 h 6736476"/>
              <a:gd name="connsiteX50" fmla="*/ 5190329 w 8411286"/>
              <a:gd name="connsiteY50" fmla="*/ 6723333 h 6736476"/>
              <a:gd name="connsiteX51" fmla="*/ 5190795 w 8411286"/>
              <a:gd name="connsiteY51" fmla="*/ 6736476 h 6736476"/>
              <a:gd name="connsiteX52" fmla="*/ 5114216 w 8411286"/>
              <a:gd name="connsiteY52" fmla="*/ 6736476 h 6736476"/>
              <a:gd name="connsiteX53" fmla="*/ 5090121 w 8411286"/>
              <a:gd name="connsiteY53" fmla="*/ 6712785 h 6736476"/>
              <a:gd name="connsiteX54" fmla="*/ 5078517 w 8411286"/>
              <a:gd name="connsiteY54" fmla="*/ 6664264 h 6736476"/>
              <a:gd name="connsiteX55" fmla="*/ 4997297 w 8411286"/>
              <a:gd name="connsiteY55" fmla="*/ 6540849 h 6736476"/>
              <a:gd name="connsiteX56" fmla="*/ 4908691 w 8411286"/>
              <a:gd name="connsiteY56" fmla="*/ 6426928 h 6736476"/>
              <a:gd name="connsiteX57" fmla="*/ 4889705 w 8411286"/>
              <a:gd name="connsiteY57" fmla="*/ 6356255 h 6736476"/>
              <a:gd name="connsiteX58" fmla="*/ 4786333 w 8411286"/>
              <a:gd name="connsiteY58" fmla="*/ 6299293 h 6736476"/>
              <a:gd name="connsiteX59" fmla="*/ 4495200 w 8411286"/>
              <a:gd name="connsiteY59" fmla="*/ 6323556 h 6736476"/>
              <a:gd name="connsiteX60" fmla="*/ 4150274 w 8411286"/>
              <a:gd name="connsiteY60" fmla="*/ 6322500 h 6736476"/>
              <a:gd name="connsiteX61" fmla="*/ 3989940 w 8411286"/>
              <a:gd name="connsiteY61" fmla="*/ 6338322 h 6736476"/>
              <a:gd name="connsiteX62" fmla="*/ 3937199 w 8411286"/>
              <a:gd name="connsiteY62" fmla="*/ 6367857 h 6736476"/>
              <a:gd name="connsiteX63" fmla="*/ 3891842 w 8411286"/>
              <a:gd name="connsiteY63" fmla="*/ 6415324 h 6736476"/>
              <a:gd name="connsiteX64" fmla="*/ 3810620 w 8411286"/>
              <a:gd name="connsiteY64" fmla="*/ 6455409 h 6736476"/>
              <a:gd name="connsiteX65" fmla="*/ 3670329 w 8411286"/>
              <a:gd name="connsiteY65" fmla="*/ 6521863 h 6736476"/>
              <a:gd name="connsiteX66" fmla="*/ 3665055 w 8411286"/>
              <a:gd name="connsiteY66" fmla="*/ 6555617 h 6736476"/>
              <a:gd name="connsiteX67" fmla="*/ 3677927 w 8411286"/>
              <a:gd name="connsiteY67" fmla="*/ 6663210 h 6736476"/>
              <a:gd name="connsiteX68" fmla="*/ 3699047 w 8411286"/>
              <a:gd name="connsiteY68" fmla="*/ 6736476 h 6736476"/>
              <a:gd name="connsiteX69" fmla="*/ 2645249 w 8411286"/>
              <a:gd name="connsiteY69" fmla="*/ 6736476 h 6736476"/>
              <a:gd name="connsiteX70" fmla="*/ 2742086 w 8411286"/>
              <a:gd name="connsiteY70" fmla="*/ 6647385 h 6736476"/>
              <a:gd name="connsiteX71" fmla="*/ 2743140 w 8411286"/>
              <a:gd name="connsiteY71" fmla="*/ 6603084 h 6736476"/>
              <a:gd name="connsiteX72" fmla="*/ 2687235 w 8411286"/>
              <a:gd name="connsiteY72" fmla="*/ 6550343 h 6736476"/>
              <a:gd name="connsiteX73" fmla="*/ 2540616 w 8411286"/>
              <a:gd name="connsiteY73" fmla="*/ 6362583 h 6736476"/>
              <a:gd name="connsiteX74" fmla="*/ 2301170 w 8411286"/>
              <a:gd name="connsiteY74" fmla="*/ 6031369 h 6736476"/>
              <a:gd name="connsiteX75" fmla="*/ 2170371 w 8411286"/>
              <a:gd name="connsiteY75" fmla="*/ 5803528 h 6736476"/>
              <a:gd name="connsiteX76" fmla="*/ 2008983 w 8411286"/>
              <a:gd name="connsiteY76" fmla="*/ 5434340 h 6736476"/>
              <a:gd name="connsiteX77" fmla="*/ 1746334 w 8411286"/>
              <a:gd name="connsiteY77" fmla="*/ 4914312 h 6736476"/>
              <a:gd name="connsiteX78" fmla="*/ 1717853 w 8411286"/>
              <a:gd name="connsiteY78" fmla="*/ 4846804 h 6736476"/>
              <a:gd name="connsiteX79" fmla="*/ 1620809 w 8411286"/>
              <a:gd name="connsiteY79" fmla="*/ 4780349 h 6736476"/>
              <a:gd name="connsiteX80" fmla="*/ 1502668 w 8411286"/>
              <a:gd name="connsiteY80" fmla="*/ 4732882 h 6736476"/>
              <a:gd name="connsiteX81" fmla="*/ 1431996 w 8411286"/>
              <a:gd name="connsiteY81" fmla="*/ 4659044 h 6736476"/>
              <a:gd name="connsiteX82" fmla="*/ 1147194 w 8411286"/>
              <a:gd name="connsiteY82" fmla="*/ 4510315 h 6736476"/>
              <a:gd name="connsiteX83" fmla="*/ 933065 w 8411286"/>
              <a:gd name="connsiteY83" fmla="*/ 4520863 h 6736476"/>
              <a:gd name="connsiteX84" fmla="*/ 779062 w 8411286"/>
              <a:gd name="connsiteY84" fmla="*/ 4470232 h 6736476"/>
              <a:gd name="connsiteX85" fmla="*/ 715772 w 8411286"/>
              <a:gd name="connsiteY85" fmla="*/ 4415381 h 6736476"/>
              <a:gd name="connsiteX86" fmla="*/ 583919 w 8411286"/>
              <a:gd name="connsiteY86" fmla="*/ 4235007 h 6736476"/>
              <a:gd name="connsiteX87" fmla="*/ 567041 w 8411286"/>
              <a:gd name="connsiteY87" fmla="*/ 3954424 h 6736476"/>
              <a:gd name="connsiteX88" fmla="*/ 635604 w 8411286"/>
              <a:gd name="connsiteY88" fmla="*/ 3848942 h 6736476"/>
              <a:gd name="connsiteX89" fmla="*/ 728428 w 8411286"/>
              <a:gd name="connsiteY89" fmla="*/ 3725527 h 6736476"/>
              <a:gd name="connsiteX90" fmla="*/ 756909 w 8411286"/>
              <a:gd name="connsiteY90" fmla="*/ 3679114 h 6736476"/>
              <a:gd name="connsiteX91" fmla="*/ 798047 w 8411286"/>
              <a:gd name="connsiteY91" fmla="*/ 3627429 h 6736476"/>
              <a:gd name="connsiteX92" fmla="*/ 804376 w 8411286"/>
              <a:gd name="connsiteY92" fmla="*/ 3462877 h 6736476"/>
              <a:gd name="connsiteX93" fmla="*/ 693620 w 8411286"/>
              <a:gd name="connsiteY93" fmla="*/ 3265625 h 6736476"/>
              <a:gd name="connsiteX94" fmla="*/ 730538 w 8411286"/>
              <a:gd name="connsiteY94" fmla="*/ 3218158 h 6736476"/>
              <a:gd name="connsiteX95" fmla="*/ 796992 w 8411286"/>
              <a:gd name="connsiteY95" fmla="*/ 3235034 h 6736476"/>
              <a:gd name="connsiteX96" fmla="*/ 844459 w 8411286"/>
              <a:gd name="connsiteY96" fmla="*/ 3233980 h 6736476"/>
              <a:gd name="connsiteX97" fmla="*/ 841295 w 8411286"/>
              <a:gd name="connsiteY97" fmla="*/ 3199171 h 6736476"/>
              <a:gd name="connsiteX98" fmla="*/ 800158 w 8411286"/>
              <a:gd name="connsiteY98" fmla="*/ 3174911 h 6736476"/>
              <a:gd name="connsiteX99" fmla="*/ 615564 w 8411286"/>
              <a:gd name="connsiteY99" fmla="*/ 3159086 h 6736476"/>
              <a:gd name="connsiteX100" fmla="*/ 235828 w 8411286"/>
              <a:gd name="connsiteY100" fmla="*/ 3056770 h 6736476"/>
              <a:gd name="connsiteX101" fmla="*/ 50177 w 8411286"/>
              <a:gd name="connsiteY101" fmla="*/ 2912259 h 6736476"/>
              <a:gd name="connsiteX102" fmla="*/ 1656 w 8411286"/>
              <a:gd name="connsiteY102" fmla="*/ 2697076 h 6736476"/>
              <a:gd name="connsiteX103" fmla="*/ 103975 w 8411286"/>
              <a:gd name="connsiteY103" fmla="*/ 2348984 h 6736476"/>
              <a:gd name="connsiteX104" fmla="*/ 149331 w 8411286"/>
              <a:gd name="connsiteY104" fmla="*/ 2344764 h 6736476"/>
              <a:gd name="connsiteX105" fmla="*/ 134563 w 8411286"/>
              <a:gd name="connsiteY105" fmla="*/ 2317339 h 6736476"/>
              <a:gd name="connsiteX106" fmla="*/ 191525 w 8411286"/>
              <a:gd name="connsiteY106" fmla="*/ 2400669 h 6736476"/>
              <a:gd name="connsiteX107" fmla="*/ 166208 w 8411286"/>
              <a:gd name="connsiteY107" fmla="*/ 2585263 h 6736476"/>
              <a:gd name="connsiteX108" fmla="*/ 160934 w 8411286"/>
              <a:gd name="connsiteY108" fmla="*/ 2716062 h 6736476"/>
              <a:gd name="connsiteX109" fmla="*/ 207347 w 8411286"/>
              <a:gd name="connsiteY109" fmla="*/ 2771968 h 6736476"/>
              <a:gd name="connsiteX110" fmla="*/ 523794 w 8411286"/>
              <a:gd name="connsiteY110" fmla="*/ 2843695 h 6736476"/>
              <a:gd name="connsiteX111" fmla="*/ 1049096 w 8411286"/>
              <a:gd name="connsiteY111" fmla="*/ 2824709 h 6736476"/>
              <a:gd name="connsiteX112" fmla="*/ 1113439 w 8411286"/>
              <a:gd name="connsiteY112" fmla="*/ 2786736 h 6736476"/>
              <a:gd name="connsiteX113" fmla="*/ 1546971 w 8411286"/>
              <a:gd name="connsiteY113" fmla="*/ 2606360 h 6736476"/>
              <a:gd name="connsiteX114" fmla="*/ 1784306 w 8411286"/>
              <a:gd name="connsiteY114" fmla="*/ 2570497 h 6736476"/>
              <a:gd name="connsiteX115" fmla="*/ 1917215 w 8411286"/>
              <a:gd name="connsiteY115" fmla="*/ 2546234 h 6736476"/>
              <a:gd name="connsiteX116" fmla="*/ 2025860 w 8411286"/>
              <a:gd name="connsiteY116" fmla="*/ 2568387 h 6736476"/>
              <a:gd name="connsiteX117" fmla="*/ 2092315 w 8411286"/>
              <a:gd name="connsiteY117" fmla="*/ 2577879 h 6736476"/>
              <a:gd name="connsiteX118" fmla="*/ 2156659 w 8411286"/>
              <a:gd name="connsiteY118" fmla="*/ 2562057 h 6736476"/>
              <a:gd name="connsiteX119" fmla="*/ 2279017 w 8411286"/>
              <a:gd name="connsiteY119" fmla="*/ 2608470 h 6736476"/>
              <a:gd name="connsiteX120" fmla="*/ 2316992 w 8411286"/>
              <a:gd name="connsiteY120" fmla="*/ 2628512 h 6736476"/>
              <a:gd name="connsiteX121" fmla="*/ 2459391 w 8411286"/>
              <a:gd name="connsiteY121" fmla="*/ 2628512 h 6736476"/>
              <a:gd name="connsiteX122" fmla="*/ 2417198 w 8411286"/>
              <a:gd name="connsiteY122" fmla="*/ 2585263 h 6736476"/>
              <a:gd name="connsiteX123" fmla="*/ 2108138 w 8411286"/>
              <a:gd name="connsiteY123" fmla="*/ 2382739 h 6736476"/>
              <a:gd name="connsiteX124" fmla="*/ 1772704 w 8411286"/>
              <a:gd name="connsiteY124" fmla="*/ 2105321 h 6736476"/>
              <a:gd name="connsiteX125" fmla="*/ 1714689 w 8411286"/>
              <a:gd name="connsiteY125" fmla="*/ 1995618 h 6736476"/>
              <a:gd name="connsiteX126" fmla="*/ 1738949 w 8411286"/>
              <a:gd name="connsiteY126" fmla="*/ 1969247 h 6736476"/>
              <a:gd name="connsiteX127" fmla="*/ 1819115 w 8411286"/>
              <a:gd name="connsiteY127" fmla="*/ 2000892 h 6736476"/>
              <a:gd name="connsiteX128" fmla="*/ 2635547 w 8411286"/>
              <a:gd name="connsiteY128" fmla="*/ 2418601 h 6736476"/>
              <a:gd name="connsiteX129" fmla="*/ 2734702 w 8411286"/>
              <a:gd name="connsiteY129" fmla="*/ 2456576 h 6736476"/>
              <a:gd name="connsiteX130" fmla="*/ 2884487 w 8411286"/>
              <a:gd name="connsiteY130" fmla="*/ 2744543 h 6736476"/>
              <a:gd name="connsiteX131" fmla="*/ 2753688 w 8411286"/>
              <a:gd name="connsiteY131" fmla="*/ 2889052 h 6736476"/>
              <a:gd name="connsiteX132" fmla="*/ 2565930 w 8411286"/>
              <a:gd name="connsiteY132" fmla="*/ 2950231 h 6736476"/>
              <a:gd name="connsiteX133" fmla="*/ 2551164 w 8411286"/>
              <a:gd name="connsiteY133" fmla="*/ 2958672 h 6736476"/>
              <a:gd name="connsiteX134" fmla="*/ 2756852 w 8411286"/>
              <a:gd name="connsiteY134" fmla="*/ 3079977 h 6736476"/>
              <a:gd name="connsiteX135" fmla="*/ 3097560 w 8411286"/>
              <a:gd name="connsiteY135" fmla="*/ 3270899 h 6736476"/>
              <a:gd name="connsiteX136" fmla="*/ 3309581 w 8411286"/>
              <a:gd name="connsiteY136" fmla="*/ 3413300 h 6736476"/>
              <a:gd name="connsiteX137" fmla="*/ 3500503 w 8411286"/>
              <a:gd name="connsiteY137" fmla="*/ 3527221 h 6736476"/>
              <a:gd name="connsiteX138" fmla="*/ 3864417 w 8411286"/>
              <a:gd name="connsiteY138" fmla="*/ 3729747 h 6736476"/>
              <a:gd name="connsiteX139" fmla="*/ 4351744 w 8411286"/>
              <a:gd name="connsiteY139" fmla="*/ 3916449 h 6736476"/>
              <a:gd name="connsiteX140" fmla="*/ 5174507 w 8411286"/>
              <a:gd name="connsiteY140" fmla="*/ 3980795 h 6736476"/>
              <a:gd name="connsiteX141" fmla="*/ 5307035 w 8411286"/>
              <a:gd name="connsiteY141" fmla="*/ 3970823 h 6736476"/>
              <a:gd name="connsiteX142" fmla="*/ 5359406 w 8411286"/>
              <a:gd name="connsiteY142" fmla="*/ 3964465 h 6736476"/>
              <a:gd name="connsiteX143" fmla="*/ 5363328 w 8411286"/>
              <a:gd name="connsiteY143" fmla="*/ 3954536 h 6736476"/>
              <a:gd name="connsiteX144" fmla="*/ 5408815 w 8411286"/>
              <a:gd name="connsiteY144" fmla="*/ 3914382 h 6736476"/>
              <a:gd name="connsiteX145" fmla="*/ 5475947 w 8411286"/>
              <a:gd name="connsiteY145" fmla="*/ 3868581 h 6736476"/>
              <a:gd name="connsiteX146" fmla="*/ 5546216 w 8411286"/>
              <a:gd name="connsiteY146" fmla="*/ 3821527 h 6736476"/>
              <a:gd name="connsiteX147" fmla="*/ 5943364 w 8411286"/>
              <a:gd name="connsiteY147" fmla="*/ 3538566 h 6736476"/>
              <a:gd name="connsiteX148" fmla="*/ 5933953 w 8411286"/>
              <a:gd name="connsiteY148" fmla="*/ 3480218 h 6736476"/>
              <a:gd name="connsiteX149" fmla="*/ 5900701 w 8411286"/>
              <a:gd name="connsiteY149" fmla="*/ 3472062 h 6736476"/>
              <a:gd name="connsiteX150" fmla="*/ 5373053 w 8411286"/>
              <a:gd name="connsiteY150" fmla="*/ 3424378 h 6736476"/>
              <a:gd name="connsiteX151" fmla="*/ 5116444 w 8411286"/>
              <a:gd name="connsiteY151" fmla="*/ 3414967 h 6736476"/>
              <a:gd name="connsiteX152" fmla="*/ 5043038 w 8411286"/>
              <a:gd name="connsiteY152" fmla="*/ 3470807 h 6736476"/>
              <a:gd name="connsiteX153" fmla="*/ 5031745 w 8411286"/>
              <a:gd name="connsiteY153" fmla="*/ 3516607 h 6736476"/>
              <a:gd name="connsiteX154" fmla="*/ 5001629 w 8411286"/>
              <a:gd name="connsiteY154" fmla="*/ 3631422 h 6736476"/>
              <a:gd name="connsiteX155" fmla="*/ 4881167 w 8411286"/>
              <a:gd name="connsiteY155" fmla="*/ 3743101 h 6736476"/>
              <a:gd name="connsiteX156" fmla="*/ 4819682 w 8411286"/>
              <a:gd name="connsiteY156" fmla="*/ 3803959 h 6736476"/>
              <a:gd name="connsiteX157" fmla="*/ 4793958 w 8411286"/>
              <a:gd name="connsiteY157" fmla="*/ 3860425 h 6736476"/>
              <a:gd name="connsiteX158" fmla="*/ 4745021 w 8411286"/>
              <a:gd name="connsiteY158" fmla="*/ 3854779 h 6736476"/>
              <a:gd name="connsiteX159" fmla="*/ 4721806 w 8411286"/>
              <a:gd name="connsiteY159" fmla="*/ 3819644 h 6736476"/>
              <a:gd name="connsiteX160" fmla="*/ 4706748 w 8411286"/>
              <a:gd name="connsiteY160" fmla="*/ 3847877 h 6736476"/>
              <a:gd name="connsiteX161" fmla="*/ 4690436 w 8411286"/>
              <a:gd name="connsiteY161" fmla="*/ 3911246 h 6736476"/>
              <a:gd name="connsiteX162" fmla="*/ 4656557 w 8411286"/>
              <a:gd name="connsiteY162" fmla="*/ 3936968 h 6736476"/>
              <a:gd name="connsiteX163" fmla="*/ 4634597 w 8411286"/>
              <a:gd name="connsiteY163" fmla="*/ 3909363 h 6736476"/>
              <a:gd name="connsiteX164" fmla="*/ 4624559 w 8411286"/>
              <a:gd name="connsiteY164" fmla="*/ 3862935 h 6736476"/>
              <a:gd name="connsiteX165" fmla="*/ 4614520 w 8411286"/>
              <a:gd name="connsiteY165" fmla="*/ 3893677 h 6736476"/>
              <a:gd name="connsiteX166" fmla="*/ 4591306 w 8411286"/>
              <a:gd name="connsiteY166" fmla="*/ 3923165 h 6736476"/>
              <a:gd name="connsiteX167" fmla="*/ 4557426 w 8411286"/>
              <a:gd name="connsiteY167" fmla="*/ 3900579 h 6736476"/>
              <a:gd name="connsiteX168" fmla="*/ 4532330 w 8411286"/>
              <a:gd name="connsiteY168" fmla="*/ 3791410 h 6736476"/>
              <a:gd name="connsiteX169" fmla="*/ 4531703 w 8411286"/>
              <a:gd name="connsiteY169" fmla="*/ 3723023 h 6736476"/>
              <a:gd name="connsiteX170" fmla="*/ 4448885 w 8411286"/>
              <a:gd name="connsiteY170" fmla="*/ 3766942 h 6736476"/>
              <a:gd name="connsiteX171" fmla="*/ 4448885 w 8411286"/>
              <a:gd name="connsiteY171" fmla="*/ 3559898 h 6736476"/>
              <a:gd name="connsiteX172" fmla="*/ 4463316 w 8411286"/>
              <a:gd name="connsiteY172" fmla="*/ 3532919 h 6736476"/>
              <a:gd name="connsiteX173" fmla="*/ 4690436 w 8411286"/>
              <a:gd name="connsiteY173" fmla="*/ 2978920 h 6736476"/>
              <a:gd name="connsiteX174" fmla="*/ 4927595 w 8411286"/>
              <a:gd name="connsiteY174" fmla="*/ 2711019 h 6736476"/>
              <a:gd name="connsiteX175" fmla="*/ 5275805 w 8411286"/>
              <a:gd name="connsiteY175" fmla="*/ 2466331 h 6736476"/>
              <a:gd name="connsiteX176" fmla="*/ 5731929 w 8411286"/>
              <a:gd name="connsiteY176" fmla="*/ 2199683 h 6736476"/>
              <a:gd name="connsiteX177" fmla="*/ 5826667 w 8411286"/>
              <a:gd name="connsiteY177" fmla="*/ 2087378 h 6736476"/>
              <a:gd name="connsiteX178" fmla="*/ 5894427 w 8411286"/>
              <a:gd name="connsiteY178" fmla="*/ 1910450 h 6736476"/>
              <a:gd name="connsiteX179" fmla="*/ 6199972 w 8411286"/>
              <a:gd name="connsiteY179" fmla="*/ 1572278 h 6736476"/>
              <a:gd name="connsiteX180" fmla="*/ 6236363 w 8411286"/>
              <a:gd name="connsiteY180" fmla="*/ 1530869 h 6736476"/>
              <a:gd name="connsiteX181" fmla="*/ 6233226 w 8411286"/>
              <a:gd name="connsiteY181" fmla="*/ 1470012 h 6736476"/>
              <a:gd name="connsiteX182" fmla="*/ 6184288 w 8411286"/>
              <a:gd name="connsiteY182" fmla="*/ 1457463 h 6736476"/>
              <a:gd name="connsiteX183" fmla="*/ 6119666 w 8411286"/>
              <a:gd name="connsiteY183" fmla="*/ 1467501 h 6736476"/>
              <a:gd name="connsiteX184" fmla="*/ 5976616 w 8411286"/>
              <a:gd name="connsiteY184" fmla="*/ 1475658 h 6736476"/>
              <a:gd name="connsiteX185" fmla="*/ 5893799 w 8411286"/>
              <a:gd name="connsiteY185" fmla="*/ 1374646 h 6736476"/>
              <a:gd name="connsiteX186" fmla="*/ 5956539 w 8411286"/>
              <a:gd name="connsiteY186" fmla="*/ 1308140 h 6736476"/>
              <a:gd name="connsiteX187" fmla="*/ 6087040 w 8411286"/>
              <a:gd name="connsiteY187" fmla="*/ 1246654 h 6736476"/>
              <a:gd name="connsiteX188" fmla="*/ 6108999 w 8411286"/>
              <a:gd name="connsiteY188" fmla="*/ 1201481 h 6736476"/>
              <a:gd name="connsiteX189" fmla="*/ 6058807 w 8411286"/>
              <a:gd name="connsiteY189" fmla="*/ 1185169 h 6736476"/>
              <a:gd name="connsiteX190" fmla="*/ 6009869 w 8411286"/>
              <a:gd name="connsiteY190" fmla="*/ 1225323 h 6736476"/>
              <a:gd name="connsiteX191" fmla="*/ 5906347 w 8411286"/>
              <a:gd name="connsiteY191" fmla="*/ 1288691 h 6736476"/>
              <a:gd name="connsiteX192" fmla="*/ 5689266 w 8411286"/>
              <a:gd name="connsiteY192" fmla="*/ 1229087 h 6736476"/>
              <a:gd name="connsiteX193" fmla="*/ 5573823 w 8411286"/>
              <a:gd name="connsiteY193" fmla="*/ 1109880 h 6736476"/>
              <a:gd name="connsiteX194" fmla="*/ 5601428 w 8411286"/>
              <a:gd name="connsiteY194" fmla="*/ 927306 h 6736476"/>
              <a:gd name="connsiteX195" fmla="*/ 5812863 w 8411286"/>
              <a:gd name="connsiteY195" fmla="*/ 805588 h 6736476"/>
              <a:gd name="connsiteX196" fmla="*/ 5938972 w 8411286"/>
              <a:gd name="connsiteY196" fmla="*/ 547725 h 6736476"/>
              <a:gd name="connsiteX197" fmla="*/ 5928306 w 8411286"/>
              <a:gd name="connsiteY197" fmla="*/ 479338 h 6736476"/>
              <a:gd name="connsiteX198" fmla="*/ 5984774 w 8411286"/>
              <a:gd name="connsiteY198" fmla="*/ 344446 h 6736476"/>
              <a:gd name="connsiteX199" fmla="*/ 6093941 w 8411286"/>
              <a:gd name="connsiteY199" fmla="*/ 259746 h 6736476"/>
              <a:gd name="connsiteX200" fmla="*/ 6622844 w 8411286"/>
              <a:gd name="connsiteY200" fmla="*/ 48310 h 6736476"/>
              <a:gd name="connsiteX201" fmla="*/ 6826123 w 8411286"/>
              <a:gd name="connsiteY201" fmla="*/ 37017 h 6736476"/>
              <a:gd name="connsiteX202" fmla="*/ 6937173 w 8411286"/>
              <a:gd name="connsiteY202" fmla="*/ 0 h 6736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8411286" h="6736476">
                <a:moveTo>
                  <a:pt x="5699762" y="5934811"/>
                </a:moveTo>
                <a:lnTo>
                  <a:pt x="5699473" y="5964269"/>
                </a:lnTo>
                <a:lnTo>
                  <a:pt x="5704951" y="6001406"/>
                </a:lnTo>
                <a:close/>
                <a:moveTo>
                  <a:pt x="5700507" y="5913361"/>
                </a:moveTo>
                <a:lnTo>
                  <a:pt x="5699940" y="5916657"/>
                </a:lnTo>
                <a:lnTo>
                  <a:pt x="5699858" y="5924998"/>
                </a:lnTo>
                <a:close/>
                <a:moveTo>
                  <a:pt x="6937173" y="0"/>
                </a:moveTo>
                <a:cubicBezTo>
                  <a:pt x="6995523" y="0"/>
                  <a:pt x="7054499" y="0"/>
                  <a:pt x="7112847" y="0"/>
                </a:cubicBezTo>
                <a:cubicBezTo>
                  <a:pt x="7130415" y="10666"/>
                  <a:pt x="7148610" y="20705"/>
                  <a:pt x="7165550" y="31998"/>
                </a:cubicBezTo>
                <a:cubicBezTo>
                  <a:pt x="7205704" y="59603"/>
                  <a:pt x="7230800" y="97248"/>
                  <a:pt x="7230172" y="147441"/>
                </a:cubicBezTo>
                <a:cubicBezTo>
                  <a:pt x="7228918" y="212063"/>
                  <a:pt x="7257779" y="259119"/>
                  <a:pt x="7308598" y="296136"/>
                </a:cubicBezTo>
                <a:cubicBezTo>
                  <a:pt x="7326165" y="309311"/>
                  <a:pt x="7344359" y="321859"/>
                  <a:pt x="7361927" y="334407"/>
                </a:cubicBezTo>
                <a:cubicBezTo>
                  <a:pt x="7612890" y="510081"/>
                  <a:pt x="7769741" y="742220"/>
                  <a:pt x="7786681" y="1054668"/>
                </a:cubicBezTo>
                <a:cubicBezTo>
                  <a:pt x="7790445" y="1124311"/>
                  <a:pt x="7809267" y="1188306"/>
                  <a:pt x="7843148" y="1247910"/>
                </a:cubicBezTo>
                <a:cubicBezTo>
                  <a:pt x="7890203" y="1330099"/>
                  <a:pt x="7939140" y="1412290"/>
                  <a:pt x="7989333" y="1492598"/>
                </a:cubicBezTo>
                <a:cubicBezTo>
                  <a:pt x="8092227" y="1658860"/>
                  <a:pt x="8187592" y="1828886"/>
                  <a:pt x="8255980" y="2013344"/>
                </a:cubicBezTo>
                <a:cubicBezTo>
                  <a:pt x="8324995" y="2201565"/>
                  <a:pt x="8356365" y="2395434"/>
                  <a:pt x="8328759" y="2595576"/>
                </a:cubicBezTo>
                <a:cubicBezTo>
                  <a:pt x="8291114" y="2865361"/>
                  <a:pt x="8316211" y="3128870"/>
                  <a:pt x="8394636" y="3388617"/>
                </a:cubicBezTo>
                <a:lnTo>
                  <a:pt x="8411286" y="3449238"/>
                </a:lnTo>
                <a:lnTo>
                  <a:pt x="8411286" y="6736476"/>
                </a:lnTo>
                <a:lnTo>
                  <a:pt x="7208192" y="6736476"/>
                </a:lnTo>
                <a:lnTo>
                  <a:pt x="7224525" y="6699435"/>
                </a:lnTo>
                <a:cubicBezTo>
                  <a:pt x="7227035" y="6691906"/>
                  <a:pt x="7218879" y="6676220"/>
                  <a:pt x="7211350" y="6671829"/>
                </a:cubicBezTo>
                <a:cubicBezTo>
                  <a:pt x="7206331" y="6668692"/>
                  <a:pt x="7191273" y="6676220"/>
                  <a:pt x="7184371" y="6683122"/>
                </a:cubicBezTo>
                <a:cubicBezTo>
                  <a:pt x="7173706" y="6694415"/>
                  <a:pt x="7168059" y="6710101"/>
                  <a:pt x="7158021" y="6721394"/>
                </a:cubicBezTo>
                <a:lnTo>
                  <a:pt x="7140347" y="6736476"/>
                </a:lnTo>
                <a:lnTo>
                  <a:pt x="7106917" y="6736476"/>
                </a:lnTo>
                <a:lnTo>
                  <a:pt x="7103015" y="6712307"/>
                </a:lnTo>
                <a:cubicBezTo>
                  <a:pt x="7099633" y="6663164"/>
                  <a:pt x="7103750" y="6615520"/>
                  <a:pt x="7059519" y="6580228"/>
                </a:cubicBezTo>
                <a:cubicBezTo>
                  <a:pt x="7051362" y="6607833"/>
                  <a:pt x="7042579" y="6635440"/>
                  <a:pt x="7043833" y="6663045"/>
                </a:cubicBezTo>
                <a:cubicBezTo>
                  <a:pt x="7044775" y="6683750"/>
                  <a:pt x="7047912" y="6704297"/>
                  <a:pt x="7051205" y="6724845"/>
                </a:cubicBezTo>
                <a:lnTo>
                  <a:pt x="7052770" y="6736476"/>
                </a:lnTo>
                <a:lnTo>
                  <a:pt x="6976399" y="6736476"/>
                </a:lnTo>
                <a:lnTo>
                  <a:pt x="6969171" y="6722022"/>
                </a:lnTo>
                <a:lnTo>
                  <a:pt x="6965668" y="6736476"/>
                </a:lnTo>
                <a:lnTo>
                  <a:pt x="5912639" y="6736476"/>
                </a:lnTo>
                <a:lnTo>
                  <a:pt x="5766309" y="6264493"/>
                </a:lnTo>
                <a:lnTo>
                  <a:pt x="5730397" y="6316172"/>
                </a:lnTo>
                <a:cubicBezTo>
                  <a:pt x="5723013" y="6324610"/>
                  <a:pt x="5717739" y="6334104"/>
                  <a:pt x="5716685" y="6345706"/>
                </a:cubicBezTo>
                <a:cubicBezTo>
                  <a:pt x="5710357" y="6415324"/>
                  <a:pt x="5685041" y="6477559"/>
                  <a:pt x="5642847" y="6530301"/>
                </a:cubicBezTo>
                <a:cubicBezTo>
                  <a:pt x="5614895" y="6565638"/>
                  <a:pt x="5591557" y="6602623"/>
                  <a:pt x="5571861" y="6640910"/>
                </a:cubicBezTo>
                <a:lnTo>
                  <a:pt x="5532211" y="6736476"/>
                </a:lnTo>
                <a:lnTo>
                  <a:pt x="5291750" y="6736476"/>
                </a:lnTo>
                <a:lnTo>
                  <a:pt x="5314799" y="6682196"/>
                </a:lnTo>
                <a:cubicBezTo>
                  <a:pt x="5382308" y="6499710"/>
                  <a:pt x="5380195" y="6314062"/>
                  <a:pt x="5336949" y="6127357"/>
                </a:cubicBezTo>
                <a:cubicBezTo>
                  <a:pt x="5331675" y="6105207"/>
                  <a:pt x="5325347" y="6103097"/>
                  <a:pt x="5305304" y="6110481"/>
                </a:cubicBezTo>
                <a:cubicBezTo>
                  <a:pt x="5234633" y="6135798"/>
                  <a:pt x="5171343" y="6172717"/>
                  <a:pt x="5111217" y="6218074"/>
                </a:cubicBezTo>
                <a:cubicBezTo>
                  <a:pt x="5079573" y="6241280"/>
                  <a:pt x="5074299" y="6269759"/>
                  <a:pt x="5080627" y="6304567"/>
                </a:cubicBezTo>
                <a:cubicBezTo>
                  <a:pt x="5086957" y="6341486"/>
                  <a:pt x="5104887" y="6374187"/>
                  <a:pt x="5130204" y="6400558"/>
                </a:cubicBezTo>
                <a:cubicBezTo>
                  <a:pt x="5201931" y="6474395"/>
                  <a:pt x="5216700" y="6560891"/>
                  <a:pt x="5197713" y="6657933"/>
                </a:cubicBezTo>
                <a:cubicBezTo>
                  <a:pt x="5193493" y="6679030"/>
                  <a:pt x="5193493" y="6701183"/>
                  <a:pt x="5190329" y="6723333"/>
                </a:cubicBezTo>
                <a:lnTo>
                  <a:pt x="5190795" y="6736476"/>
                </a:lnTo>
                <a:lnTo>
                  <a:pt x="5114216" y="6736476"/>
                </a:lnTo>
                <a:lnTo>
                  <a:pt x="5090121" y="6712785"/>
                </a:lnTo>
                <a:cubicBezTo>
                  <a:pt x="5075353" y="6701183"/>
                  <a:pt x="5079573" y="6680086"/>
                  <a:pt x="5078517" y="6664264"/>
                </a:cubicBezTo>
                <a:cubicBezTo>
                  <a:pt x="5074299" y="6607302"/>
                  <a:pt x="5052146" y="6565109"/>
                  <a:pt x="4997297" y="6540849"/>
                </a:cubicBezTo>
                <a:cubicBezTo>
                  <a:pt x="4947720" y="6519752"/>
                  <a:pt x="4920293" y="6478613"/>
                  <a:pt x="4908691" y="6426928"/>
                </a:cubicBezTo>
                <a:cubicBezTo>
                  <a:pt x="4903417" y="6402668"/>
                  <a:pt x="4897089" y="6379461"/>
                  <a:pt x="4889705" y="6356255"/>
                </a:cubicBezTo>
                <a:cubicBezTo>
                  <a:pt x="4872826" y="6304567"/>
                  <a:pt x="4840127" y="6286637"/>
                  <a:pt x="4786333" y="6299293"/>
                </a:cubicBezTo>
                <a:cubicBezTo>
                  <a:pt x="4690342" y="6320390"/>
                  <a:pt x="4593300" y="6324610"/>
                  <a:pt x="4495200" y="6323556"/>
                </a:cubicBezTo>
                <a:cubicBezTo>
                  <a:pt x="4380225" y="6323556"/>
                  <a:pt x="4265248" y="6322500"/>
                  <a:pt x="4150274" y="6322500"/>
                </a:cubicBezTo>
                <a:cubicBezTo>
                  <a:pt x="4096479" y="6321446"/>
                  <a:pt x="4042681" y="6329884"/>
                  <a:pt x="3989940" y="6338322"/>
                </a:cubicBezTo>
                <a:cubicBezTo>
                  <a:pt x="3968844" y="6341486"/>
                  <a:pt x="3950911" y="6349927"/>
                  <a:pt x="3937199" y="6367857"/>
                </a:cubicBezTo>
                <a:cubicBezTo>
                  <a:pt x="3924541" y="6384735"/>
                  <a:pt x="3906610" y="6399502"/>
                  <a:pt x="3891842" y="6415324"/>
                </a:cubicBezTo>
                <a:cubicBezTo>
                  <a:pt x="3869692" y="6438530"/>
                  <a:pt x="3846485" y="6454353"/>
                  <a:pt x="3810620" y="6455409"/>
                </a:cubicBezTo>
                <a:cubicBezTo>
                  <a:pt x="3756825" y="6457517"/>
                  <a:pt x="3718850" y="6501820"/>
                  <a:pt x="3670329" y="6521863"/>
                </a:cubicBezTo>
                <a:cubicBezTo>
                  <a:pt x="3656617" y="6528191"/>
                  <a:pt x="3665055" y="6544013"/>
                  <a:pt x="3665055" y="6555617"/>
                </a:cubicBezTo>
                <a:cubicBezTo>
                  <a:pt x="3666637" y="6592536"/>
                  <a:pt x="3670922" y="6628400"/>
                  <a:pt x="3677927" y="6663210"/>
                </a:cubicBezTo>
                <a:lnTo>
                  <a:pt x="3699047" y="6736476"/>
                </a:lnTo>
                <a:lnTo>
                  <a:pt x="2645249" y="6736476"/>
                </a:lnTo>
                <a:lnTo>
                  <a:pt x="2742086" y="6647385"/>
                </a:lnTo>
                <a:cubicBezTo>
                  <a:pt x="2760016" y="6631563"/>
                  <a:pt x="2758962" y="6618907"/>
                  <a:pt x="2743140" y="6603084"/>
                </a:cubicBezTo>
                <a:cubicBezTo>
                  <a:pt x="2724154" y="6585152"/>
                  <a:pt x="2707275" y="6565109"/>
                  <a:pt x="2687235" y="6550343"/>
                </a:cubicBezTo>
                <a:cubicBezTo>
                  <a:pt x="2619725" y="6501820"/>
                  <a:pt x="2572260" y="6437477"/>
                  <a:pt x="2540616" y="6362583"/>
                </a:cubicBezTo>
                <a:cubicBezTo>
                  <a:pt x="2486818" y="6232840"/>
                  <a:pt x="2408763" y="6123139"/>
                  <a:pt x="2301170" y="6031369"/>
                </a:cubicBezTo>
                <a:cubicBezTo>
                  <a:pt x="2231550" y="5972300"/>
                  <a:pt x="2188303" y="5894242"/>
                  <a:pt x="2170371" y="5803528"/>
                </a:cubicBezTo>
                <a:cubicBezTo>
                  <a:pt x="2144000" y="5668511"/>
                  <a:pt x="2083875" y="5547206"/>
                  <a:pt x="2008983" y="5434340"/>
                </a:cubicBezTo>
                <a:cubicBezTo>
                  <a:pt x="1900337" y="5270842"/>
                  <a:pt x="1812788" y="5098906"/>
                  <a:pt x="1746334" y="4914312"/>
                </a:cubicBezTo>
                <a:cubicBezTo>
                  <a:pt x="1737896" y="4891105"/>
                  <a:pt x="1726291" y="4870009"/>
                  <a:pt x="1717853" y="4846804"/>
                </a:cubicBezTo>
                <a:cubicBezTo>
                  <a:pt x="1702030" y="4800391"/>
                  <a:pt x="1680934" y="4769800"/>
                  <a:pt x="1620809" y="4780349"/>
                </a:cubicBezTo>
                <a:cubicBezTo>
                  <a:pt x="1576505" y="4788789"/>
                  <a:pt x="1536423" y="4763472"/>
                  <a:pt x="1502668" y="4732882"/>
                </a:cubicBezTo>
                <a:cubicBezTo>
                  <a:pt x="1477353" y="4709677"/>
                  <a:pt x="1452037" y="4686471"/>
                  <a:pt x="1431996" y="4659044"/>
                </a:cubicBezTo>
                <a:cubicBezTo>
                  <a:pt x="1362377" y="4559892"/>
                  <a:pt x="1263225" y="4520863"/>
                  <a:pt x="1147194" y="4510315"/>
                </a:cubicBezTo>
                <a:cubicBezTo>
                  <a:pt x="1074410" y="4502930"/>
                  <a:pt x="1003736" y="4505041"/>
                  <a:pt x="933065" y="4520863"/>
                </a:cubicBezTo>
                <a:cubicBezTo>
                  <a:pt x="872940" y="4533521"/>
                  <a:pt x="819143" y="4522973"/>
                  <a:pt x="779062" y="4470232"/>
                </a:cubicBezTo>
                <a:cubicBezTo>
                  <a:pt x="762183" y="4447025"/>
                  <a:pt x="740030" y="4429093"/>
                  <a:pt x="715772" y="4415381"/>
                </a:cubicBezTo>
                <a:cubicBezTo>
                  <a:pt x="644042" y="4375298"/>
                  <a:pt x="603960" y="4313062"/>
                  <a:pt x="583919" y="4235007"/>
                </a:cubicBezTo>
                <a:cubicBezTo>
                  <a:pt x="560713" y="4142182"/>
                  <a:pt x="536452" y="4050412"/>
                  <a:pt x="567041" y="3954424"/>
                </a:cubicBezTo>
                <a:cubicBezTo>
                  <a:pt x="580753" y="3912231"/>
                  <a:pt x="599742" y="3876367"/>
                  <a:pt x="635604" y="3848942"/>
                </a:cubicBezTo>
                <a:cubicBezTo>
                  <a:pt x="677797" y="3817297"/>
                  <a:pt x="711552" y="3777214"/>
                  <a:pt x="728428" y="3725527"/>
                </a:cubicBezTo>
                <a:cubicBezTo>
                  <a:pt x="733703" y="3708651"/>
                  <a:pt x="746361" y="3693882"/>
                  <a:pt x="756909" y="3679114"/>
                </a:cubicBezTo>
                <a:cubicBezTo>
                  <a:pt x="769567" y="3661184"/>
                  <a:pt x="784336" y="3645361"/>
                  <a:pt x="798047" y="3627429"/>
                </a:cubicBezTo>
                <a:cubicBezTo>
                  <a:pt x="857117" y="3550427"/>
                  <a:pt x="857117" y="3540933"/>
                  <a:pt x="804376" y="3462877"/>
                </a:cubicBezTo>
                <a:cubicBezTo>
                  <a:pt x="762183" y="3399588"/>
                  <a:pt x="719990" y="3337352"/>
                  <a:pt x="693620" y="3265625"/>
                </a:cubicBezTo>
                <a:cubicBezTo>
                  <a:pt x="682015" y="3232924"/>
                  <a:pt x="694676" y="3214994"/>
                  <a:pt x="730538" y="3218158"/>
                </a:cubicBezTo>
                <a:cubicBezTo>
                  <a:pt x="752691" y="3220268"/>
                  <a:pt x="774841" y="3228706"/>
                  <a:pt x="796992" y="3235034"/>
                </a:cubicBezTo>
                <a:cubicBezTo>
                  <a:pt x="812814" y="3239254"/>
                  <a:pt x="831803" y="3246638"/>
                  <a:pt x="844459" y="3233980"/>
                </a:cubicBezTo>
                <a:cubicBezTo>
                  <a:pt x="849733" y="3228706"/>
                  <a:pt x="845513" y="3210773"/>
                  <a:pt x="841295" y="3199171"/>
                </a:cubicBezTo>
                <a:cubicBezTo>
                  <a:pt x="833911" y="3181239"/>
                  <a:pt x="818088" y="3171744"/>
                  <a:pt x="800158" y="3174911"/>
                </a:cubicBezTo>
                <a:cubicBezTo>
                  <a:pt x="736870" y="3185457"/>
                  <a:pt x="676741" y="3169637"/>
                  <a:pt x="615564" y="3159086"/>
                </a:cubicBezTo>
                <a:cubicBezTo>
                  <a:pt x="485819" y="3136936"/>
                  <a:pt x="356076" y="3112675"/>
                  <a:pt x="235828" y="3056770"/>
                </a:cubicBezTo>
                <a:cubicBezTo>
                  <a:pt x="163044" y="3023015"/>
                  <a:pt x="101864" y="2975548"/>
                  <a:pt x="50177" y="2912259"/>
                </a:cubicBezTo>
                <a:cubicBezTo>
                  <a:pt x="-2564" y="2846859"/>
                  <a:pt x="-2564" y="2773021"/>
                  <a:pt x="1656" y="2697076"/>
                </a:cubicBezTo>
                <a:cubicBezTo>
                  <a:pt x="9041" y="2573661"/>
                  <a:pt x="51233" y="2459740"/>
                  <a:pt x="103975" y="2348984"/>
                </a:cubicBezTo>
                <a:cubicBezTo>
                  <a:pt x="110303" y="2335272"/>
                  <a:pt x="111359" y="2336326"/>
                  <a:pt x="149331" y="2344764"/>
                </a:cubicBezTo>
                <a:cubicBezTo>
                  <a:pt x="148277" y="2333162"/>
                  <a:pt x="127181" y="2332105"/>
                  <a:pt x="134563" y="2317339"/>
                </a:cubicBezTo>
                <a:cubicBezTo>
                  <a:pt x="171482" y="2328941"/>
                  <a:pt x="189415" y="2354258"/>
                  <a:pt x="191525" y="2400669"/>
                </a:cubicBezTo>
                <a:cubicBezTo>
                  <a:pt x="194688" y="2463958"/>
                  <a:pt x="175702" y="2524084"/>
                  <a:pt x="166208" y="2585263"/>
                </a:cubicBezTo>
                <a:cubicBezTo>
                  <a:pt x="158826" y="2628512"/>
                  <a:pt x="149331" y="2671759"/>
                  <a:pt x="160934" y="2716062"/>
                </a:cubicBezTo>
                <a:cubicBezTo>
                  <a:pt x="167264" y="2743487"/>
                  <a:pt x="180976" y="2761419"/>
                  <a:pt x="207347" y="2771968"/>
                </a:cubicBezTo>
                <a:cubicBezTo>
                  <a:pt x="308609" y="2814160"/>
                  <a:pt x="416201" y="2833147"/>
                  <a:pt x="523794" y="2843695"/>
                </a:cubicBezTo>
                <a:cubicBezTo>
                  <a:pt x="698894" y="2860571"/>
                  <a:pt x="875050" y="2857407"/>
                  <a:pt x="1049096" y="2824709"/>
                </a:cubicBezTo>
                <a:cubicBezTo>
                  <a:pt x="1076520" y="2819435"/>
                  <a:pt x="1095507" y="2806776"/>
                  <a:pt x="1113439" y="2786736"/>
                </a:cubicBezTo>
                <a:cubicBezTo>
                  <a:pt x="1227360" y="2653827"/>
                  <a:pt x="1373981" y="2596868"/>
                  <a:pt x="1546971" y="2606360"/>
                </a:cubicBezTo>
                <a:cubicBezTo>
                  <a:pt x="1628193" y="2610580"/>
                  <a:pt x="1706251" y="2588427"/>
                  <a:pt x="1784306" y="2570497"/>
                </a:cubicBezTo>
                <a:cubicBezTo>
                  <a:pt x="1828609" y="2561003"/>
                  <a:pt x="1871856" y="2551508"/>
                  <a:pt x="1917215" y="2546234"/>
                </a:cubicBezTo>
                <a:cubicBezTo>
                  <a:pt x="1956242" y="2542016"/>
                  <a:pt x="1993161" y="2544126"/>
                  <a:pt x="2025860" y="2568387"/>
                </a:cubicBezTo>
                <a:cubicBezTo>
                  <a:pt x="2045902" y="2583153"/>
                  <a:pt x="2069109" y="2584209"/>
                  <a:pt x="2092315" y="2577879"/>
                </a:cubicBezTo>
                <a:cubicBezTo>
                  <a:pt x="2114466" y="2572605"/>
                  <a:pt x="2135562" y="2567331"/>
                  <a:pt x="2156659" y="2562057"/>
                </a:cubicBezTo>
                <a:cubicBezTo>
                  <a:pt x="2208346" y="2548344"/>
                  <a:pt x="2250539" y="2562057"/>
                  <a:pt x="2279017" y="2608470"/>
                </a:cubicBezTo>
                <a:cubicBezTo>
                  <a:pt x="2288512" y="2624292"/>
                  <a:pt x="2299060" y="2628512"/>
                  <a:pt x="2316992" y="2628512"/>
                </a:cubicBezTo>
                <a:cubicBezTo>
                  <a:pt x="2363403" y="2627456"/>
                  <a:pt x="2409816" y="2628512"/>
                  <a:pt x="2459391" y="2628512"/>
                </a:cubicBezTo>
                <a:cubicBezTo>
                  <a:pt x="2449899" y="2607416"/>
                  <a:pt x="2431967" y="2596868"/>
                  <a:pt x="2417198" y="2585263"/>
                </a:cubicBezTo>
                <a:cubicBezTo>
                  <a:pt x="2320156" y="2508261"/>
                  <a:pt x="2210454" y="2451302"/>
                  <a:pt x="2108138" y="2382739"/>
                </a:cubicBezTo>
                <a:cubicBezTo>
                  <a:pt x="1986833" y="2300461"/>
                  <a:pt x="1879240" y="2204473"/>
                  <a:pt x="1772704" y="2105321"/>
                </a:cubicBezTo>
                <a:cubicBezTo>
                  <a:pt x="1741059" y="2075784"/>
                  <a:pt x="1715743" y="2042031"/>
                  <a:pt x="1714689" y="1995618"/>
                </a:cubicBezTo>
                <a:cubicBezTo>
                  <a:pt x="1714689" y="1976632"/>
                  <a:pt x="1718907" y="1969247"/>
                  <a:pt x="1738949" y="1969247"/>
                </a:cubicBezTo>
                <a:cubicBezTo>
                  <a:pt x="1770594" y="1970301"/>
                  <a:pt x="1796965" y="1980850"/>
                  <a:pt x="1819115" y="2000892"/>
                </a:cubicBezTo>
                <a:cubicBezTo>
                  <a:pt x="2052230" y="2217131"/>
                  <a:pt x="2344417" y="2316283"/>
                  <a:pt x="2635547" y="2418601"/>
                </a:cubicBezTo>
                <a:cubicBezTo>
                  <a:pt x="2669302" y="2431260"/>
                  <a:pt x="2703057" y="2441808"/>
                  <a:pt x="2734702" y="2456576"/>
                </a:cubicBezTo>
                <a:cubicBezTo>
                  <a:pt x="2845458" y="2506151"/>
                  <a:pt x="2907692" y="2628512"/>
                  <a:pt x="2884487" y="2744543"/>
                </a:cubicBezTo>
                <a:cubicBezTo>
                  <a:pt x="2869719" y="2818381"/>
                  <a:pt x="2822252" y="2864792"/>
                  <a:pt x="2753688" y="2889052"/>
                </a:cubicBezTo>
                <a:cubicBezTo>
                  <a:pt x="2691453" y="2911205"/>
                  <a:pt x="2628163" y="2930191"/>
                  <a:pt x="2565930" y="2950231"/>
                </a:cubicBezTo>
                <a:cubicBezTo>
                  <a:pt x="2561712" y="2952342"/>
                  <a:pt x="2557492" y="2955505"/>
                  <a:pt x="2551164" y="2958672"/>
                </a:cubicBezTo>
                <a:cubicBezTo>
                  <a:pt x="2617615" y="3005083"/>
                  <a:pt x="2688289" y="3040948"/>
                  <a:pt x="2756852" y="3079977"/>
                </a:cubicBezTo>
                <a:cubicBezTo>
                  <a:pt x="2869719" y="3143266"/>
                  <a:pt x="2985749" y="3204445"/>
                  <a:pt x="3097560" y="3270899"/>
                </a:cubicBezTo>
                <a:cubicBezTo>
                  <a:pt x="3171398" y="3314146"/>
                  <a:pt x="3247345" y="3356339"/>
                  <a:pt x="3309581" y="3413300"/>
                </a:cubicBezTo>
                <a:cubicBezTo>
                  <a:pt x="3366540" y="3466041"/>
                  <a:pt x="3431940" y="3496630"/>
                  <a:pt x="3500503" y="3527221"/>
                </a:cubicBezTo>
                <a:cubicBezTo>
                  <a:pt x="3628136" y="3584180"/>
                  <a:pt x="3748387" y="3653799"/>
                  <a:pt x="3864417" y="3729747"/>
                </a:cubicBezTo>
                <a:cubicBezTo>
                  <a:pt x="4014201" y="3827845"/>
                  <a:pt x="4178752" y="3881641"/>
                  <a:pt x="4351744" y="3916449"/>
                </a:cubicBezTo>
                <a:cubicBezTo>
                  <a:pt x="4622835" y="3971301"/>
                  <a:pt x="4898143" y="3994507"/>
                  <a:pt x="5174507" y="3980795"/>
                </a:cubicBezTo>
                <a:cubicBezTo>
                  <a:pt x="5218810" y="3978685"/>
                  <a:pt x="5262980" y="3975256"/>
                  <a:pt x="5307035" y="3970823"/>
                </a:cubicBezTo>
                <a:lnTo>
                  <a:pt x="5359406" y="3964465"/>
                </a:lnTo>
                <a:lnTo>
                  <a:pt x="5363328" y="3954536"/>
                </a:lnTo>
                <a:cubicBezTo>
                  <a:pt x="5372739" y="3937910"/>
                  <a:pt x="5387169" y="3924107"/>
                  <a:pt x="5408815" y="3914382"/>
                </a:cubicBezTo>
                <a:cubicBezTo>
                  <a:pt x="5433284" y="3903716"/>
                  <a:pt x="5453361" y="3883639"/>
                  <a:pt x="5475947" y="3868581"/>
                </a:cubicBezTo>
                <a:cubicBezTo>
                  <a:pt x="5499161" y="3852897"/>
                  <a:pt x="5520493" y="3833448"/>
                  <a:pt x="5546216" y="3821527"/>
                </a:cubicBezTo>
                <a:cubicBezTo>
                  <a:pt x="5697422" y="3753139"/>
                  <a:pt x="5806590" y="3625776"/>
                  <a:pt x="5943364" y="3538566"/>
                </a:cubicBezTo>
                <a:cubicBezTo>
                  <a:pt x="5966578" y="3524136"/>
                  <a:pt x="5959677" y="3492138"/>
                  <a:pt x="5933953" y="3480218"/>
                </a:cubicBezTo>
                <a:cubicBezTo>
                  <a:pt x="5923915" y="3475826"/>
                  <a:pt x="5911994" y="3473316"/>
                  <a:pt x="5900701" y="3472062"/>
                </a:cubicBezTo>
                <a:cubicBezTo>
                  <a:pt x="5725027" y="3455749"/>
                  <a:pt x="5549353" y="3438181"/>
                  <a:pt x="5373053" y="3424378"/>
                </a:cubicBezTo>
                <a:cubicBezTo>
                  <a:pt x="5287726" y="3417478"/>
                  <a:pt x="5201772" y="3416222"/>
                  <a:pt x="5116444" y="3414967"/>
                </a:cubicBezTo>
                <a:cubicBezTo>
                  <a:pt x="5075036" y="3414341"/>
                  <a:pt x="5055585" y="3431280"/>
                  <a:pt x="5043038" y="3470807"/>
                </a:cubicBezTo>
                <a:cubicBezTo>
                  <a:pt x="5038019" y="3485865"/>
                  <a:pt x="5035508" y="3500923"/>
                  <a:pt x="5031745" y="3516607"/>
                </a:cubicBezTo>
                <a:cubicBezTo>
                  <a:pt x="5022333" y="3554880"/>
                  <a:pt x="5015431" y="3594406"/>
                  <a:pt x="5001629" y="3631422"/>
                </a:cubicBezTo>
                <a:cubicBezTo>
                  <a:pt x="4980924" y="3688516"/>
                  <a:pt x="4943907" y="3729926"/>
                  <a:pt x="4881167" y="3743101"/>
                </a:cubicBezTo>
                <a:cubicBezTo>
                  <a:pt x="4847915" y="3750003"/>
                  <a:pt x="4830347" y="3773216"/>
                  <a:pt x="4819682" y="3803959"/>
                </a:cubicBezTo>
                <a:cubicBezTo>
                  <a:pt x="4813408" y="3823408"/>
                  <a:pt x="4806506" y="3844113"/>
                  <a:pt x="4793958" y="3860425"/>
                </a:cubicBezTo>
                <a:cubicBezTo>
                  <a:pt x="4777645" y="3882384"/>
                  <a:pt x="4758823" y="3877993"/>
                  <a:pt x="4745021" y="3854779"/>
                </a:cubicBezTo>
                <a:cubicBezTo>
                  <a:pt x="4738746" y="3844113"/>
                  <a:pt x="4731218" y="3834074"/>
                  <a:pt x="4721806" y="3819644"/>
                </a:cubicBezTo>
                <a:cubicBezTo>
                  <a:pt x="4714277" y="3833448"/>
                  <a:pt x="4709258" y="3840348"/>
                  <a:pt x="4706748" y="3847877"/>
                </a:cubicBezTo>
                <a:cubicBezTo>
                  <a:pt x="4701102" y="3869209"/>
                  <a:pt x="4699220" y="3891796"/>
                  <a:pt x="4690436" y="3911246"/>
                </a:cubicBezTo>
                <a:cubicBezTo>
                  <a:pt x="4684790" y="3923165"/>
                  <a:pt x="4669104" y="3932577"/>
                  <a:pt x="4656557" y="3936968"/>
                </a:cubicBezTo>
                <a:cubicBezTo>
                  <a:pt x="4652164" y="3938224"/>
                  <a:pt x="4638989" y="3920656"/>
                  <a:pt x="4634597" y="3909363"/>
                </a:cubicBezTo>
                <a:cubicBezTo>
                  <a:pt x="4628950" y="3894932"/>
                  <a:pt x="4627696" y="3878621"/>
                  <a:pt x="4624559" y="3862935"/>
                </a:cubicBezTo>
                <a:cubicBezTo>
                  <a:pt x="4617029" y="3873602"/>
                  <a:pt x="4618284" y="3884895"/>
                  <a:pt x="4614520" y="3893677"/>
                </a:cubicBezTo>
                <a:cubicBezTo>
                  <a:pt x="4608873" y="3905598"/>
                  <a:pt x="4598835" y="3923793"/>
                  <a:pt x="4591306" y="3923165"/>
                </a:cubicBezTo>
                <a:cubicBezTo>
                  <a:pt x="4579386" y="3922539"/>
                  <a:pt x="4560563" y="3911246"/>
                  <a:pt x="4557426" y="3900579"/>
                </a:cubicBezTo>
                <a:cubicBezTo>
                  <a:pt x="4546133" y="3865444"/>
                  <a:pt x="4538605" y="3828427"/>
                  <a:pt x="4532330" y="3791410"/>
                </a:cubicBezTo>
                <a:cubicBezTo>
                  <a:pt x="4529193" y="3771961"/>
                  <a:pt x="4531703" y="3750629"/>
                  <a:pt x="4531703" y="3723023"/>
                </a:cubicBezTo>
                <a:cubicBezTo>
                  <a:pt x="4489039" y="3786391"/>
                  <a:pt x="4489039" y="3786391"/>
                  <a:pt x="4448885" y="3766942"/>
                </a:cubicBezTo>
                <a:cubicBezTo>
                  <a:pt x="4448885" y="3697928"/>
                  <a:pt x="4448885" y="3628913"/>
                  <a:pt x="4448885" y="3559898"/>
                </a:cubicBezTo>
                <a:cubicBezTo>
                  <a:pt x="4453904" y="3551115"/>
                  <a:pt x="4459551" y="3542331"/>
                  <a:pt x="4463316" y="3532919"/>
                </a:cubicBezTo>
                <a:cubicBezTo>
                  <a:pt x="4539232" y="3348463"/>
                  <a:pt x="4617657" y="3164633"/>
                  <a:pt x="4690436" y="2978920"/>
                </a:cubicBezTo>
                <a:cubicBezTo>
                  <a:pt x="4737491" y="2859714"/>
                  <a:pt x="4812780" y="2770622"/>
                  <a:pt x="4927595" y="2711019"/>
                </a:cubicBezTo>
                <a:cubicBezTo>
                  <a:pt x="5054331" y="2645141"/>
                  <a:pt x="5170401" y="2562952"/>
                  <a:pt x="5275805" y="2466331"/>
                </a:cubicBezTo>
                <a:cubicBezTo>
                  <a:pt x="5408815" y="2343987"/>
                  <a:pt x="5557511" y="2251130"/>
                  <a:pt x="5731929" y="2199683"/>
                </a:cubicBezTo>
                <a:cubicBezTo>
                  <a:pt x="5787140" y="2183371"/>
                  <a:pt x="5821021" y="2146982"/>
                  <a:pt x="5826667" y="2087378"/>
                </a:cubicBezTo>
                <a:cubicBezTo>
                  <a:pt x="5832940" y="2022128"/>
                  <a:pt x="5859292" y="1965034"/>
                  <a:pt x="5894427" y="1910450"/>
                </a:cubicBezTo>
                <a:cubicBezTo>
                  <a:pt x="5978499" y="1781204"/>
                  <a:pt x="6077001" y="1665761"/>
                  <a:pt x="6199972" y="1572278"/>
                </a:cubicBezTo>
                <a:cubicBezTo>
                  <a:pt x="6214403" y="1560985"/>
                  <a:pt x="6231344" y="1547182"/>
                  <a:pt x="6236363" y="1530869"/>
                </a:cubicBezTo>
                <a:cubicBezTo>
                  <a:pt x="6242009" y="1512047"/>
                  <a:pt x="6242009" y="1486324"/>
                  <a:pt x="6233226" y="1470012"/>
                </a:cubicBezTo>
                <a:cubicBezTo>
                  <a:pt x="6227579" y="1459972"/>
                  <a:pt x="6201228" y="1456835"/>
                  <a:pt x="6184288" y="1457463"/>
                </a:cubicBezTo>
                <a:cubicBezTo>
                  <a:pt x="6162329" y="1457463"/>
                  <a:pt x="6140997" y="1465619"/>
                  <a:pt x="6119666" y="1467501"/>
                </a:cubicBezTo>
                <a:cubicBezTo>
                  <a:pt x="6071982" y="1471266"/>
                  <a:pt x="6023672" y="1479422"/>
                  <a:pt x="5976616" y="1475658"/>
                </a:cubicBezTo>
                <a:cubicBezTo>
                  <a:pt x="5930816" y="1471893"/>
                  <a:pt x="5898191" y="1425465"/>
                  <a:pt x="5893799" y="1374646"/>
                </a:cubicBezTo>
                <a:cubicBezTo>
                  <a:pt x="5890035" y="1329472"/>
                  <a:pt x="5926425" y="1321943"/>
                  <a:pt x="5956539" y="1308140"/>
                </a:cubicBezTo>
                <a:cubicBezTo>
                  <a:pt x="6000458" y="1288063"/>
                  <a:pt x="6043749" y="1267987"/>
                  <a:pt x="6087040" y="1246654"/>
                </a:cubicBezTo>
                <a:cubicBezTo>
                  <a:pt x="6104608" y="1237870"/>
                  <a:pt x="6119666" y="1224695"/>
                  <a:pt x="6108999" y="1201481"/>
                </a:cubicBezTo>
                <a:cubicBezTo>
                  <a:pt x="6098333" y="1178267"/>
                  <a:pt x="6077629" y="1175758"/>
                  <a:pt x="6058807" y="1185169"/>
                </a:cubicBezTo>
                <a:cubicBezTo>
                  <a:pt x="6040612" y="1194579"/>
                  <a:pt x="6021163" y="1208383"/>
                  <a:pt x="6009869" y="1225323"/>
                </a:cubicBezTo>
                <a:cubicBezTo>
                  <a:pt x="5984146" y="1262340"/>
                  <a:pt x="5950266" y="1282417"/>
                  <a:pt x="5906347" y="1288691"/>
                </a:cubicBezTo>
                <a:cubicBezTo>
                  <a:pt x="5825412" y="1299984"/>
                  <a:pt x="5751378" y="1281162"/>
                  <a:pt x="5689266" y="1229087"/>
                </a:cubicBezTo>
                <a:cubicBezTo>
                  <a:pt x="5647229" y="1193953"/>
                  <a:pt x="5609584" y="1152544"/>
                  <a:pt x="5573823" y="1109880"/>
                </a:cubicBezTo>
                <a:cubicBezTo>
                  <a:pt x="5509199" y="1033965"/>
                  <a:pt x="5517355" y="981262"/>
                  <a:pt x="5601428" y="927306"/>
                </a:cubicBezTo>
                <a:cubicBezTo>
                  <a:pt x="5669815" y="884015"/>
                  <a:pt x="5741339" y="844488"/>
                  <a:pt x="5812863" y="805588"/>
                </a:cubicBezTo>
                <a:cubicBezTo>
                  <a:pt x="5917641" y="748495"/>
                  <a:pt x="5959050" y="665050"/>
                  <a:pt x="5938972" y="547725"/>
                </a:cubicBezTo>
                <a:cubicBezTo>
                  <a:pt x="5935208" y="525139"/>
                  <a:pt x="5930816" y="502552"/>
                  <a:pt x="5928306" y="479338"/>
                </a:cubicBezTo>
                <a:cubicBezTo>
                  <a:pt x="5922660" y="424754"/>
                  <a:pt x="5939599" y="378325"/>
                  <a:pt x="5984774" y="344446"/>
                </a:cubicBezTo>
                <a:cubicBezTo>
                  <a:pt x="6021163" y="316840"/>
                  <a:pt x="6056298" y="286724"/>
                  <a:pt x="6093941" y="259746"/>
                </a:cubicBezTo>
                <a:cubicBezTo>
                  <a:pt x="6252675" y="145558"/>
                  <a:pt x="6425211" y="64622"/>
                  <a:pt x="6622844" y="48310"/>
                </a:cubicBezTo>
                <a:cubicBezTo>
                  <a:pt x="6690603" y="42664"/>
                  <a:pt x="6758991" y="45801"/>
                  <a:pt x="6826123" y="37017"/>
                </a:cubicBezTo>
                <a:cubicBezTo>
                  <a:pt x="6861886" y="36389"/>
                  <a:pt x="6898903" y="14431"/>
                  <a:pt x="69371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7766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8855341-7087-46B2-9738-26BDE092C1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1962" y="0"/>
            <a:ext cx="11068076" cy="4046220"/>
          </a:xfrm>
          <a:custGeom>
            <a:avLst/>
            <a:gdLst>
              <a:gd name="connsiteX0" fmla="*/ 0 w 11068076"/>
              <a:gd name="connsiteY0" fmla="*/ 0 h 4046220"/>
              <a:gd name="connsiteX1" fmla="*/ 11068076 w 11068076"/>
              <a:gd name="connsiteY1" fmla="*/ 0 h 4046220"/>
              <a:gd name="connsiteX2" fmla="*/ 10988145 w 11068076"/>
              <a:gd name="connsiteY2" fmla="*/ 236229 h 4046220"/>
              <a:gd name="connsiteX3" fmla="*/ 5534038 w 11068076"/>
              <a:gd name="connsiteY3" fmla="*/ 4046220 h 4046220"/>
              <a:gd name="connsiteX4" fmla="*/ 79931 w 11068076"/>
              <a:gd name="connsiteY4" fmla="*/ 236229 h 40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68076" h="4046220">
                <a:moveTo>
                  <a:pt x="0" y="0"/>
                </a:moveTo>
                <a:lnTo>
                  <a:pt x="11068076" y="0"/>
                </a:lnTo>
                <a:lnTo>
                  <a:pt x="10988145" y="236229"/>
                </a:lnTo>
                <a:cubicBezTo>
                  <a:pt x="10174085" y="2459531"/>
                  <a:pt x="8039357" y="4046220"/>
                  <a:pt x="5534038" y="4046220"/>
                </a:cubicBezTo>
                <a:cubicBezTo>
                  <a:pt x="3028719" y="4046220"/>
                  <a:pt x="893992" y="2459531"/>
                  <a:pt x="79931" y="2362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85183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8C67255-373D-4313-9B6D-8A19B11B157D}"/>
              </a:ext>
            </a:extLst>
          </p:cNvPr>
          <p:cNvGrpSpPr/>
          <p:nvPr userDrawn="1"/>
        </p:nvGrpSpPr>
        <p:grpSpPr>
          <a:xfrm>
            <a:off x="1439781" y="458044"/>
            <a:ext cx="9415959" cy="5864435"/>
            <a:chOff x="1102808" y="1419517"/>
            <a:chExt cx="5383089" cy="3796702"/>
          </a:xfrm>
          <a:solidFill>
            <a:schemeClr val="bg1">
              <a:alpha val="6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E30FE16-31CC-4E60-B36B-CAD6FC491355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B7351259-13D3-4E7F-8730-52C0E6C8AB7E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4A46EEDB-D7F2-4992-87CE-B2069F61777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6A61E4F-F426-407E-A619-45AC28E02060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718B48D2-3B0F-49B4-A2DE-C27D8D50B20F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1DE3CC93-1EAF-4A31-9980-27CC59E625ED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8C316E0-D350-4F59-9875-67317542DDE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90F9DDD0-84A0-4CDD-9BF3-3B867D0BE8DA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701AB5D1-4012-4821-90EB-B95FBEFFC13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AF10234-0727-49A3-91D0-0A186685C088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82E303B6-8B3B-4EEB-B13B-9E53C10BD721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516476AD-8824-4D1D-BBAB-80DAC15CD181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8A49A07-7323-4061-B87D-1AE379496011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C4FB2E94-C804-4D04-9748-F88BDD9B994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01B76EFC-F62F-4A79-B8E7-7D7210F45FFE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E00259-B083-4F25-B18B-B88EB245EE19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986ADB56-9A55-4F74-8589-A3C8F571E9FC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46799C01-DD16-40A7-9EDB-0C751A2D7334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30D2FA2-C0EF-4DA9-8079-99F6A791920A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DD9922D5-A155-4E8E-9FE9-9A11E979EF08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09054936-7CA6-4920-9461-21A163818561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89811F-70C6-4A44-9806-934AC83D835A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C9645C03-C2BD-4062-837B-69A66B88158E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363DDD87-B25B-4AF3-9442-6D80311020B4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ED06CA1-B16E-41C2-BCDE-B241236BC85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9042B2E7-5DE2-4F76-9798-F635C7746D6F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4F6B5B3A-A7EB-4338-9C4A-82CBF2903F25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2723029-3927-49BF-8A75-948D79C7460F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D8E37D4-7970-4629-BDF0-A101C4EA4BFB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F611CDC3-6598-46B2-8EBA-51C34DC083E6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DC98D9-A145-4C9E-89E8-C3947B729F29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D0A2FBE0-BE6D-4EBE-B9A7-8A4A7330B5A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79293FE0-7B92-4043-8813-8D7BFCE5EA7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1D24A6-DED4-4CDA-8771-E87C8103A45E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E06420D7-0BF4-43C1-B41E-8A9D83217900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898EF58C-03E6-49A3-A860-0D488D07BFF6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DB206F2-EBE9-4E85-A4AD-4DA00AB3EFB9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11474C22-4EA0-40F1-854E-E3B7401C5A51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85A1A914-5EB2-4791-AACB-00BA02983E2F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017347B-C23A-4C66-9BAE-63E7D0B211C4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A684E804-F449-42C7-9D4A-8FC4FA427DD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BD700BBF-C4CB-4ADB-B9F3-FD3980022DC2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67549EC-C631-4154-89C8-777D85720E6F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5BFBDD0A-55E1-40FB-B546-533C1EC5A866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6DC0EC65-CBE7-43AB-B6D1-5F2CE905F997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31175F8-B57E-4927-9BDF-74E9AF5D0C34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30B35DDD-42F4-428E-BBA3-551328C75EC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EF5528ED-1E05-43B1-9A43-D8C99729AAE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A929C28-23BC-43FC-939D-3937EA1E9953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8657F4D1-8049-4E1E-ACBD-C9209845AA04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DA8B4CF2-29AE-4A7D-A009-26190E0105A1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8C3091C-A44B-428D-8915-B1D61246DC80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8DDA6924-DE6E-417E-9FAD-4C50621B2B60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56F2321-F7B6-4734-A942-16895D732A1D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E1AA17B-A86F-42CA-9361-DEC902955A7D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55E01AA-AEB4-4B66-AF6F-54793F45EF72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1729C273-5310-4452-B424-12D3A8A9878E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DA003A2-9CD4-4F78-968E-4D8465C7D9EA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E830E0EC-0F5A-471D-A329-C070325C3B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6B7F74B8-329D-49D6-9458-09790843BAEE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32B3FA3-8826-47F0-9D57-7AE1CF78DBDF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0FDC0D33-C985-4FAF-82F2-73747D352F6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4B332085-8CC9-4079-B374-FA97CAAF2D52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72FBD34-65BC-4B68-866E-E5636C1582A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62FD932-6B09-41EA-81FD-8FE314F1E7F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26A08D8E-153C-4801-9199-6FAEA3F376C1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DCBD306-B238-412D-ADB5-01EA50C57D35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24FC6308-85BC-4515-B071-F08BBEF58F6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F40C510D-955A-4FF9-845A-85DAA963E2E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2D6E25-1502-4056-8B94-771299A6869D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837059E7-B9E7-4868-B0C9-6E79F33BBE4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47F25B6B-32A3-4E66-BC23-1E18DD05FACF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3E5821D-6395-49D7-ACFD-E51B0C242DCA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5634B1B0-23FD-480B-8D7B-EC1723883EE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27D0B594-C5A4-46B6-B62D-0FA775DA4FA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45694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33901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850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7" r:id="rId3"/>
    <p:sldLayoutId id="2147483746" r:id="rId4"/>
    <p:sldLayoutId id="2147483731" r:id="rId5"/>
    <p:sldLayoutId id="2147483737" r:id="rId6"/>
    <p:sldLayoutId id="2147483736" r:id="rId7"/>
    <p:sldLayoutId id="2147483740" r:id="rId8"/>
    <p:sldLayoutId id="2147483741" r:id="rId9"/>
    <p:sldLayoutId id="2147483744" r:id="rId10"/>
    <p:sldLayoutId id="2147483742" r:id="rId11"/>
    <p:sldLayoutId id="2147483745" r:id="rId12"/>
    <p:sldLayoutId id="2147483748" r:id="rId13"/>
    <p:sldLayoutId id="2147483749" r:id="rId14"/>
    <p:sldLayoutId id="2147483753" r:id="rId15"/>
    <p:sldLayoutId id="2147483754" r:id="rId16"/>
    <p:sldLayoutId id="2147483750" r:id="rId17"/>
    <p:sldLayoutId id="2147483751" r:id="rId18"/>
    <p:sldLayoutId id="2147483752" r:id="rId19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FECD7F92-48AD-4366-A933-81192E98EACB}"/>
              </a:ext>
            </a:extLst>
          </p:cNvPr>
          <p:cNvSpPr/>
          <p:nvPr/>
        </p:nvSpPr>
        <p:spPr>
          <a:xfrm>
            <a:off x="0" y="696897"/>
            <a:ext cx="12192000" cy="1007616"/>
          </a:xfrm>
          <a:prstGeom prst="rect">
            <a:avLst/>
          </a:prstGeom>
          <a:gradFill flip="none" rotWithShape="1">
            <a:gsLst>
              <a:gs pos="63000">
                <a:schemeClr val="accent2">
                  <a:alpha val="0"/>
                </a:schemeClr>
              </a:gs>
              <a:gs pos="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-593324" y="719736"/>
            <a:ext cx="118872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tr-TR" altLang="ko-K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K</a:t>
            </a:r>
            <a:r>
              <a:rPr lang="en-US" altLang="ko-KR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ur</a:t>
            </a:r>
            <a:r>
              <a:rPr lang="en-US" altLang="ko-K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Verilerinden</a:t>
            </a:r>
            <a:r>
              <a:rPr lang="en-US" altLang="ko-K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Al</a:t>
            </a:r>
            <a:r>
              <a:rPr lang="tr-TR" altLang="ko-K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ı</a:t>
            </a:r>
            <a:r>
              <a:rPr lang="en-US" altLang="ko-K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ş Sat</a:t>
            </a:r>
            <a:r>
              <a:rPr lang="tr-TR" altLang="ko-K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ı</a:t>
            </a:r>
            <a:r>
              <a:rPr lang="en-US" altLang="ko-K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ş </a:t>
            </a:r>
            <a:r>
              <a:rPr lang="en-US" altLang="ko-KR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Tahminleme</a:t>
            </a:r>
            <a:endParaRPr lang="ko-KR" altLang="en-US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1D01E9E-6C7D-471D-A157-3F49C3A45566}"/>
              </a:ext>
            </a:extLst>
          </p:cNvPr>
          <p:cNvSpPr/>
          <p:nvPr/>
        </p:nvSpPr>
        <p:spPr>
          <a:xfrm>
            <a:off x="0" y="5171350"/>
            <a:ext cx="12192000" cy="1509204"/>
          </a:xfrm>
          <a:prstGeom prst="rect">
            <a:avLst/>
          </a:prstGeom>
          <a:gradFill flip="none" rotWithShape="1">
            <a:gsLst>
              <a:gs pos="16000">
                <a:schemeClr val="accent2">
                  <a:alpha val="0"/>
                </a:schemeClr>
              </a:gs>
              <a:gs pos="43000">
                <a:schemeClr val="accent1">
                  <a:alpha val="76000"/>
                </a:schemeClr>
              </a:gs>
              <a:gs pos="94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152472" y="5261100"/>
            <a:ext cx="1188705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tr-TR" altLang="ko-KR" sz="2400" dirty="0">
                <a:solidFill>
                  <a:schemeClr val="bg1"/>
                </a:solidFill>
                <a:cs typeface="Arial" pitchFamily="34" charset="0"/>
              </a:rPr>
              <a:t>Şaduman KÜÇÜK, İsmail Hakkı KARAMAN, Gamze Nur BALLI 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DA25891B-272F-4D30-BD1C-78426A228EA6}"/>
              </a:ext>
            </a:extLst>
          </p:cNvPr>
          <p:cNvSpPr txBox="1"/>
          <p:nvPr/>
        </p:nvSpPr>
        <p:spPr>
          <a:xfrm>
            <a:off x="152472" y="6019361"/>
            <a:ext cx="1188705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tr-TR" altLang="ko-KR" sz="2400" dirty="0">
                <a:solidFill>
                  <a:schemeClr val="bg1"/>
                </a:solidFill>
                <a:cs typeface="Arial" pitchFamily="34" charset="0"/>
              </a:rPr>
              <a:t>Eğitmen: Damla DOKUZOĞLU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777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26">
            <a:extLst>
              <a:ext uri="{FF2B5EF4-FFF2-40B4-BE49-F238E27FC236}">
                <a16:creationId xmlns:a16="http://schemas.microsoft.com/office/drawing/2014/main" id="{FFE78210-477F-48CE-9610-D4E3356E3672}"/>
              </a:ext>
            </a:extLst>
          </p:cNvPr>
          <p:cNvGrpSpPr/>
          <p:nvPr/>
        </p:nvGrpSpPr>
        <p:grpSpPr>
          <a:xfrm>
            <a:off x="4020488" y="835496"/>
            <a:ext cx="1045499" cy="1193045"/>
            <a:chOff x="10255665" y="4623530"/>
            <a:chExt cx="1780099" cy="2031315"/>
          </a:xfrm>
        </p:grpSpPr>
        <p:sp>
          <p:nvSpPr>
            <p:cNvPr id="6" name="Freeform: Shape 127">
              <a:extLst>
                <a:ext uri="{FF2B5EF4-FFF2-40B4-BE49-F238E27FC236}">
                  <a16:creationId xmlns:a16="http://schemas.microsoft.com/office/drawing/2014/main" id="{16B3A3D8-9B81-441A-A38D-83E6CDE0D827}"/>
                </a:ext>
              </a:extLst>
            </p:cNvPr>
            <p:cNvSpPr/>
            <p:nvPr/>
          </p:nvSpPr>
          <p:spPr>
            <a:xfrm>
              <a:off x="10527907" y="5069090"/>
              <a:ext cx="1235529" cy="1469753"/>
            </a:xfrm>
            <a:custGeom>
              <a:avLst/>
              <a:gdLst>
                <a:gd name="connsiteX0" fmla="*/ 1210323 w 1235529"/>
                <a:gd name="connsiteY0" fmla="*/ 283472 h 1469752"/>
                <a:gd name="connsiteX1" fmla="*/ 1094383 w 1235529"/>
                <a:gd name="connsiteY1" fmla="*/ 460897 h 1469752"/>
                <a:gd name="connsiteX2" fmla="*/ 1096725 w 1235529"/>
                <a:gd name="connsiteY2" fmla="*/ 316849 h 1469752"/>
                <a:gd name="connsiteX3" fmla="*/ 914030 w 1235529"/>
                <a:gd name="connsiteY3" fmla="*/ 106048 h 1469752"/>
                <a:gd name="connsiteX4" fmla="*/ 446754 w 1235529"/>
                <a:gd name="connsiteY4" fmla="*/ 34610 h 1469752"/>
                <a:gd name="connsiteX5" fmla="*/ 353651 w 1235529"/>
                <a:gd name="connsiteY5" fmla="*/ 8260 h 1469752"/>
                <a:gd name="connsiteX6" fmla="*/ 326129 w 1235529"/>
                <a:gd name="connsiteY6" fmla="*/ 5917 h 1469752"/>
                <a:gd name="connsiteX7" fmla="*/ 196135 w 1235529"/>
                <a:gd name="connsiteY7" fmla="*/ 108390 h 1469752"/>
                <a:gd name="connsiteX8" fmla="*/ 120013 w 1235529"/>
                <a:gd name="connsiteY8" fmla="*/ 192711 h 1469752"/>
                <a:gd name="connsiteX9" fmla="*/ 94833 w 1235529"/>
                <a:gd name="connsiteY9" fmla="*/ 310408 h 1469752"/>
                <a:gd name="connsiteX10" fmla="*/ 111815 w 1235529"/>
                <a:gd name="connsiteY10" fmla="*/ 404097 h 1469752"/>
                <a:gd name="connsiteX11" fmla="*/ 19296 w 1235529"/>
                <a:gd name="connsiteY11" fmla="*/ 294012 h 1469752"/>
                <a:gd name="connsiteX12" fmla="*/ 3486 w 1235529"/>
                <a:gd name="connsiteY12" fmla="*/ 328560 h 1469752"/>
                <a:gd name="connsiteX13" fmla="*/ 118841 w 1235529"/>
                <a:gd name="connsiteY13" fmla="*/ 537605 h 1469752"/>
                <a:gd name="connsiteX14" fmla="*/ 157488 w 1235529"/>
                <a:gd name="connsiteY14" fmla="*/ 582693 h 1469752"/>
                <a:gd name="connsiteX15" fmla="*/ 169200 w 1235529"/>
                <a:gd name="connsiteY15" fmla="*/ 619583 h 1469752"/>
                <a:gd name="connsiteX16" fmla="*/ 277528 w 1235529"/>
                <a:gd name="connsiteY16" fmla="*/ 769486 h 1469752"/>
                <a:gd name="connsiteX17" fmla="*/ 438557 w 1235529"/>
                <a:gd name="connsiteY17" fmla="*/ 856149 h 1469752"/>
                <a:gd name="connsiteX18" fmla="*/ 433872 w 1235529"/>
                <a:gd name="connsiteY18" fmla="*/ 1021862 h 1469752"/>
                <a:gd name="connsiteX19" fmla="*/ 356579 w 1235529"/>
                <a:gd name="connsiteY19" fmla="*/ 1120822 h 1469752"/>
                <a:gd name="connsiteX20" fmla="*/ 110058 w 1235529"/>
                <a:gd name="connsiteY20" fmla="*/ 1192260 h 1469752"/>
                <a:gd name="connsiteX21" fmla="*/ 247664 w 1235529"/>
                <a:gd name="connsiteY21" fmla="*/ 1336307 h 1469752"/>
                <a:gd name="connsiteX22" fmla="*/ 757100 w 1235529"/>
                <a:gd name="connsiteY22" fmla="*/ 1454590 h 1469752"/>
                <a:gd name="connsiteX23" fmla="*/ 1135372 w 1235529"/>
                <a:gd name="connsiteY23" fmla="*/ 1193431 h 1469752"/>
                <a:gd name="connsiteX24" fmla="*/ 862501 w 1235529"/>
                <a:gd name="connsiteY24" fmla="*/ 1114966 h 1469752"/>
                <a:gd name="connsiteX25" fmla="*/ 807459 w 1235529"/>
                <a:gd name="connsiteY25" fmla="*/ 1052897 h 1469752"/>
                <a:gd name="connsiteX26" fmla="*/ 798089 w 1235529"/>
                <a:gd name="connsiteY26" fmla="*/ 856149 h 1469752"/>
                <a:gd name="connsiteX27" fmla="*/ 798089 w 1235529"/>
                <a:gd name="connsiteY27" fmla="*/ 856149 h 1469752"/>
                <a:gd name="connsiteX28" fmla="*/ 850790 w 1235529"/>
                <a:gd name="connsiteY28" fmla="*/ 833312 h 1469752"/>
                <a:gd name="connsiteX29" fmla="*/ 1077987 w 1235529"/>
                <a:gd name="connsiteY29" fmla="*/ 586792 h 1469752"/>
                <a:gd name="connsiteX30" fmla="*/ 1121318 w 1235529"/>
                <a:gd name="connsiteY30" fmla="*/ 534677 h 1469752"/>
                <a:gd name="connsiteX31" fmla="*/ 1232575 w 1235529"/>
                <a:gd name="connsiteY31" fmla="*/ 387116 h 1469752"/>
                <a:gd name="connsiteX32" fmla="*/ 1210323 w 1235529"/>
                <a:gd name="connsiteY32" fmla="*/ 283472 h 1469752"/>
                <a:gd name="connsiteX33" fmla="*/ 788721 w 1235529"/>
                <a:gd name="connsiteY33" fmla="*/ 886012 h 1469752"/>
                <a:gd name="connsiteX34" fmla="*/ 789306 w 1235529"/>
                <a:gd name="connsiteY34" fmla="*/ 887183 h 1469752"/>
                <a:gd name="connsiteX35" fmla="*/ 788135 w 1235529"/>
                <a:gd name="connsiteY35" fmla="*/ 888940 h 1469752"/>
                <a:gd name="connsiteX36" fmla="*/ 788721 w 1235529"/>
                <a:gd name="connsiteY36" fmla="*/ 886012 h 1469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235529" h="1469752">
                  <a:moveTo>
                    <a:pt x="1210323" y="283472"/>
                  </a:moveTo>
                  <a:cubicBezTo>
                    <a:pt x="1179874" y="348469"/>
                    <a:pt x="1142398" y="405854"/>
                    <a:pt x="1094383" y="460897"/>
                  </a:cubicBezTo>
                  <a:cubicBezTo>
                    <a:pt x="1100238" y="409953"/>
                    <a:pt x="1101409" y="363108"/>
                    <a:pt x="1096725" y="316849"/>
                  </a:cubicBezTo>
                  <a:cubicBezTo>
                    <a:pt x="1082672" y="176315"/>
                    <a:pt x="991324" y="152892"/>
                    <a:pt x="914030" y="106048"/>
                  </a:cubicBezTo>
                  <a:cubicBezTo>
                    <a:pt x="774082" y="8260"/>
                    <a:pt x="618323" y="3575"/>
                    <a:pt x="446754" y="34610"/>
                  </a:cubicBezTo>
                  <a:cubicBezTo>
                    <a:pt x="410450" y="41051"/>
                    <a:pt x="379415" y="33439"/>
                    <a:pt x="353651" y="8260"/>
                  </a:cubicBezTo>
                  <a:cubicBezTo>
                    <a:pt x="343696" y="-1695"/>
                    <a:pt x="337255" y="-2866"/>
                    <a:pt x="326129" y="5917"/>
                  </a:cubicBezTo>
                  <a:cubicBezTo>
                    <a:pt x="283384" y="40465"/>
                    <a:pt x="238881" y="73256"/>
                    <a:pt x="196135" y="108390"/>
                  </a:cubicBezTo>
                  <a:cubicBezTo>
                    <a:pt x="166857" y="132398"/>
                    <a:pt x="136994" y="157577"/>
                    <a:pt x="120013" y="192711"/>
                  </a:cubicBezTo>
                  <a:cubicBezTo>
                    <a:pt x="101860" y="215547"/>
                    <a:pt x="91320" y="278788"/>
                    <a:pt x="94833" y="310408"/>
                  </a:cubicBezTo>
                  <a:cubicBezTo>
                    <a:pt x="99518" y="343199"/>
                    <a:pt x="105374" y="370720"/>
                    <a:pt x="111815" y="404097"/>
                  </a:cubicBezTo>
                  <a:cubicBezTo>
                    <a:pt x="64384" y="377747"/>
                    <a:pt x="38620" y="339686"/>
                    <a:pt x="19296" y="294012"/>
                  </a:cubicBezTo>
                  <a:cubicBezTo>
                    <a:pt x="9342" y="305138"/>
                    <a:pt x="6414" y="316849"/>
                    <a:pt x="3486" y="328560"/>
                  </a:cubicBezTo>
                  <a:cubicBezTo>
                    <a:pt x="-17594" y="407611"/>
                    <a:pt x="61457" y="517696"/>
                    <a:pt x="118841" y="537605"/>
                  </a:cubicBezTo>
                  <a:cubicBezTo>
                    <a:pt x="144020" y="546388"/>
                    <a:pt x="152804" y="559856"/>
                    <a:pt x="157488" y="582693"/>
                  </a:cubicBezTo>
                  <a:cubicBezTo>
                    <a:pt x="159830" y="595575"/>
                    <a:pt x="165686" y="607286"/>
                    <a:pt x="169200" y="619583"/>
                  </a:cubicBezTo>
                  <a:cubicBezTo>
                    <a:pt x="187352" y="682238"/>
                    <a:pt x="224828" y="730839"/>
                    <a:pt x="277528" y="769486"/>
                  </a:cubicBezTo>
                  <a:cubicBezTo>
                    <a:pt x="327301" y="805791"/>
                    <a:pt x="382343" y="832727"/>
                    <a:pt x="438557" y="856149"/>
                  </a:cubicBezTo>
                  <a:cubicBezTo>
                    <a:pt x="442655" y="877229"/>
                    <a:pt x="435629" y="1004881"/>
                    <a:pt x="433872" y="1021862"/>
                  </a:cubicBezTo>
                  <a:cubicBezTo>
                    <a:pt x="427431" y="1072220"/>
                    <a:pt x="426846" y="1103255"/>
                    <a:pt x="356579" y="1120822"/>
                  </a:cubicBezTo>
                  <a:cubicBezTo>
                    <a:pt x="274014" y="1141902"/>
                    <a:pt x="192036" y="1168252"/>
                    <a:pt x="110058" y="1192260"/>
                  </a:cubicBezTo>
                  <a:cubicBezTo>
                    <a:pt x="151633" y="1244374"/>
                    <a:pt x="194378" y="1295318"/>
                    <a:pt x="247664" y="1336307"/>
                  </a:cubicBezTo>
                  <a:cubicBezTo>
                    <a:pt x="399324" y="1454590"/>
                    <a:pt x="568551" y="1499678"/>
                    <a:pt x="757100" y="1454590"/>
                  </a:cubicBezTo>
                  <a:cubicBezTo>
                    <a:pt x="915787" y="1416529"/>
                    <a:pt x="1038169" y="1322254"/>
                    <a:pt x="1135372" y="1193431"/>
                  </a:cubicBezTo>
                  <a:cubicBezTo>
                    <a:pt x="1044610" y="1167081"/>
                    <a:pt x="953849" y="1140145"/>
                    <a:pt x="862501" y="1114966"/>
                  </a:cubicBezTo>
                  <a:cubicBezTo>
                    <a:pt x="829710" y="1105597"/>
                    <a:pt x="812728" y="1085688"/>
                    <a:pt x="807459" y="1052897"/>
                  </a:cubicBezTo>
                  <a:cubicBezTo>
                    <a:pt x="801017" y="1015421"/>
                    <a:pt x="798089" y="883670"/>
                    <a:pt x="798089" y="856149"/>
                  </a:cubicBezTo>
                  <a:lnTo>
                    <a:pt x="798089" y="856149"/>
                  </a:lnTo>
                  <a:cubicBezTo>
                    <a:pt x="815656" y="848537"/>
                    <a:pt x="833223" y="841510"/>
                    <a:pt x="850790" y="833312"/>
                  </a:cubicBezTo>
                  <a:cubicBezTo>
                    <a:pt x="960290" y="782368"/>
                    <a:pt x="1051637" y="714444"/>
                    <a:pt x="1077987" y="586792"/>
                  </a:cubicBezTo>
                  <a:cubicBezTo>
                    <a:pt x="1083257" y="561027"/>
                    <a:pt x="1095554" y="547559"/>
                    <a:pt x="1121318" y="534677"/>
                  </a:cubicBezTo>
                  <a:cubicBezTo>
                    <a:pt x="1181631" y="505399"/>
                    <a:pt x="1215593" y="450942"/>
                    <a:pt x="1232575" y="387116"/>
                  </a:cubicBezTo>
                  <a:cubicBezTo>
                    <a:pt x="1240773" y="351397"/>
                    <a:pt x="1235502" y="316263"/>
                    <a:pt x="1210323" y="283472"/>
                  </a:cubicBezTo>
                  <a:close/>
                  <a:moveTo>
                    <a:pt x="788721" y="886012"/>
                  </a:moveTo>
                  <a:cubicBezTo>
                    <a:pt x="788721" y="886598"/>
                    <a:pt x="789306" y="886598"/>
                    <a:pt x="789306" y="887183"/>
                  </a:cubicBezTo>
                  <a:cubicBezTo>
                    <a:pt x="789306" y="887769"/>
                    <a:pt x="788721" y="888355"/>
                    <a:pt x="788135" y="888940"/>
                  </a:cubicBezTo>
                  <a:cubicBezTo>
                    <a:pt x="788135" y="887183"/>
                    <a:pt x="788135" y="886598"/>
                    <a:pt x="788721" y="886012"/>
                  </a:cubicBezTo>
                  <a:close/>
                </a:path>
              </a:pathLst>
            </a:custGeom>
            <a:solidFill>
              <a:srgbClr val="F8DFC9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128">
              <a:extLst>
                <a:ext uri="{FF2B5EF4-FFF2-40B4-BE49-F238E27FC236}">
                  <a16:creationId xmlns:a16="http://schemas.microsoft.com/office/drawing/2014/main" id="{F4C70590-AB29-4FF0-8DB5-17B058519645}"/>
                </a:ext>
              </a:extLst>
            </p:cNvPr>
            <p:cNvSpPr/>
            <p:nvPr/>
          </p:nvSpPr>
          <p:spPr>
            <a:xfrm>
              <a:off x="10447882" y="4623530"/>
              <a:ext cx="1370208" cy="1674699"/>
            </a:xfrm>
            <a:custGeom>
              <a:avLst/>
              <a:gdLst>
                <a:gd name="connsiteX0" fmla="*/ 37838 w 1370207"/>
                <a:gd name="connsiteY0" fmla="*/ 1675881 h 1674698"/>
                <a:gd name="connsiteX1" fmla="*/ 13245 w 1370207"/>
                <a:gd name="connsiteY1" fmla="*/ 1452783 h 1674698"/>
                <a:gd name="connsiteX2" fmla="*/ 60675 w 1370207"/>
                <a:gd name="connsiteY2" fmla="*/ 1167616 h 1674698"/>
                <a:gd name="connsiteX3" fmla="*/ 36082 w 1370207"/>
                <a:gd name="connsiteY3" fmla="*/ 907042 h 1674698"/>
                <a:gd name="connsiteX4" fmla="*/ 20857 w 1370207"/>
                <a:gd name="connsiteY4" fmla="*/ 678674 h 1674698"/>
                <a:gd name="connsiteX5" fmla="*/ 75314 w 1370207"/>
                <a:gd name="connsiteY5" fmla="*/ 383553 h 1674698"/>
                <a:gd name="connsiteX6" fmla="*/ 378048 w 1370207"/>
                <a:gd name="connsiteY6" fmla="*/ 66765 h 1674698"/>
                <a:gd name="connsiteX7" fmla="*/ 1088331 w 1370207"/>
                <a:gd name="connsiteY7" fmla="*/ 116538 h 1674698"/>
                <a:gd name="connsiteX8" fmla="*/ 1327239 w 1370207"/>
                <a:gd name="connsiteY8" fmla="*/ 439181 h 1674698"/>
                <a:gd name="connsiteX9" fmla="*/ 1342463 w 1370207"/>
                <a:gd name="connsiteY9" fmla="*/ 516475 h 1674698"/>
                <a:gd name="connsiteX10" fmla="*/ 1358273 w 1370207"/>
                <a:gd name="connsiteY10" fmla="*/ 664621 h 1674698"/>
                <a:gd name="connsiteX11" fmla="*/ 1346562 w 1370207"/>
                <a:gd name="connsiteY11" fmla="*/ 891232 h 1674698"/>
                <a:gd name="connsiteX12" fmla="*/ 1324311 w 1370207"/>
                <a:gd name="connsiteY12" fmla="*/ 1147122 h 1674698"/>
                <a:gd name="connsiteX13" fmla="*/ 1357688 w 1370207"/>
                <a:gd name="connsiteY13" fmla="*/ 1415893 h 1674698"/>
                <a:gd name="connsiteX14" fmla="*/ 1364129 w 1370207"/>
                <a:gd name="connsiteY14" fmla="*/ 1602101 h 1674698"/>
                <a:gd name="connsiteX15" fmla="*/ 1333680 w 1370207"/>
                <a:gd name="connsiteY15" fmla="*/ 1653630 h 1674698"/>
                <a:gd name="connsiteX16" fmla="*/ 1271611 w 1370207"/>
                <a:gd name="connsiteY16" fmla="*/ 1650702 h 1674698"/>
                <a:gd name="connsiteX17" fmla="*/ 1215397 w 1370207"/>
                <a:gd name="connsiteY17" fmla="*/ 1646603 h 1674698"/>
                <a:gd name="connsiteX18" fmla="*/ 934329 w 1370207"/>
                <a:gd name="connsiteY18" fmla="*/ 1566967 h 1674698"/>
                <a:gd name="connsiteX19" fmla="*/ 881043 w 1370207"/>
                <a:gd name="connsiteY19" fmla="*/ 1503727 h 1674698"/>
                <a:gd name="connsiteX20" fmla="*/ 870503 w 1370207"/>
                <a:gd name="connsiteY20" fmla="*/ 1384859 h 1674698"/>
                <a:gd name="connsiteX21" fmla="*/ 872259 w 1370207"/>
                <a:gd name="connsiteY21" fmla="*/ 1309322 h 1674698"/>
                <a:gd name="connsiteX22" fmla="*/ 898024 w 1370207"/>
                <a:gd name="connsiteY22" fmla="*/ 1288242 h 1674698"/>
                <a:gd name="connsiteX23" fmla="*/ 1043828 w 1370207"/>
                <a:gd name="connsiteY23" fmla="*/ 1205092 h 1674698"/>
                <a:gd name="connsiteX24" fmla="*/ 1136347 w 1370207"/>
                <a:gd name="connsiteY24" fmla="*/ 1076269 h 1674698"/>
                <a:gd name="connsiteX25" fmla="*/ 1157427 w 1370207"/>
                <a:gd name="connsiteY25" fmla="*/ 1010686 h 1674698"/>
                <a:gd name="connsiteX26" fmla="*/ 1182606 w 1370207"/>
                <a:gd name="connsiteY26" fmla="*/ 983165 h 1674698"/>
                <a:gd name="connsiteX27" fmla="*/ 1307915 w 1370207"/>
                <a:gd name="connsiteY27" fmla="*/ 815695 h 1674698"/>
                <a:gd name="connsiteX28" fmla="*/ 1292106 w 1370207"/>
                <a:gd name="connsiteY28" fmla="*/ 746014 h 1674698"/>
                <a:gd name="connsiteX29" fmla="*/ 1264584 w 1370207"/>
                <a:gd name="connsiteY29" fmla="*/ 791687 h 1674698"/>
                <a:gd name="connsiteX30" fmla="*/ 1191975 w 1370207"/>
                <a:gd name="connsiteY30" fmla="*/ 895331 h 1674698"/>
                <a:gd name="connsiteX31" fmla="*/ 1173822 w 1370207"/>
                <a:gd name="connsiteY31" fmla="*/ 906457 h 1674698"/>
                <a:gd name="connsiteX32" fmla="*/ 1170894 w 1370207"/>
                <a:gd name="connsiteY32" fmla="*/ 887719 h 1674698"/>
                <a:gd name="connsiteX33" fmla="*/ 1166210 w 1370207"/>
                <a:gd name="connsiteY33" fmla="*/ 729618 h 1674698"/>
                <a:gd name="connsiteX34" fmla="*/ 947797 w 1370207"/>
                <a:gd name="connsiteY34" fmla="*/ 553950 h 1674698"/>
                <a:gd name="connsiteX35" fmla="*/ 635694 w 1370207"/>
                <a:gd name="connsiteY35" fmla="*/ 489539 h 1674698"/>
                <a:gd name="connsiteX36" fmla="*/ 524438 w 1370207"/>
                <a:gd name="connsiteY36" fmla="*/ 495395 h 1674698"/>
                <a:gd name="connsiteX37" fmla="*/ 434262 w 1370207"/>
                <a:gd name="connsiteY37" fmla="*/ 463774 h 1674698"/>
                <a:gd name="connsiteX38" fmla="*/ 403812 w 1370207"/>
                <a:gd name="connsiteY38" fmla="*/ 462018 h 1674698"/>
                <a:gd name="connsiteX39" fmla="*/ 238685 w 1370207"/>
                <a:gd name="connsiteY39" fmla="*/ 616020 h 1674698"/>
                <a:gd name="connsiteX40" fmla="*/ 201794 w 1370207"/>
                <a:gd name="connsiteY40" fmla="*/ 682188 h 1674698"/>
                <a:gd name="connsiteX41" fmla="*/ 180129 w 1370207"/>
                <a:gd name="connsiteY41" fmla="*/ 794615 h 1674698"/>
                <a:gd name="connsiteX42" fmla="*/ 194768 w 1370207"/>
                <a:gd name="connsiteY42" fmla="*/ 863126 h 1674698"/>
                <a:gd name="connsiteX43" fmla="*/ 96394 w 1370207"/>
                <a:gd name="connsiteY43" fmla="*/ 758311 h 1674698"/>
                <a:gd name="connsiteX44" fmla="*/ 92295 w 1370207"/>
                <a:gd name="connsiteY44" fmla="*/ 847315 h 1674698"/>
                <a:gd name="connsiteX45" fmla="*/ 181300 w 1370207"/>
                <a:gd name="connsiteY45" fmla="*/ 970283 h 1674698"/>
                <a:gd name="connsiteX46" fmla="*/ 195353 w 1370207"/>
                <a:gd name="connsiteY46" fmla="*/ 977895 h 1674698"/>
                <a:gd name="connsiteX47" fmla="*/ 243370 w 1370207"/>
                <a:gd name="connsiteY47" fmla="*/ 1033523 h 1674698"/>
                <a:gd name="connsiteX48" fmla="*/ 292556 w 1370207"/>
                <a:gd name="connsiteY48" fmla="*/ 1147122 h 1674698"/>
                <a:gd name="connsiteX49" fmla="*/ 436018 w 1370207"/>
                <a:gd name="connsiteY49" fmla="*/ 1260134 h 1674698"/>
                <a:gd name="connsiteX50" fmla="*/ 493988 w 1370207"/>
                <a:gd name="connsiteY50" fmla="*/ 1287656 h 1674698"/>
                <a:gd name="connsiteX51" fmla="*/ 521510 w 1370207"/>
                <a:gd name="connsiteY51" fmla="*/ 1310493 h 1674698"/>
                <a:gd name="connsiteX52" fmla="*/ 523266 w 1370207"/>
                <a:gd name="connsiteY52" fmla="*/ 1416479 h 1674698"/>
                <a:gd name="connsiteX53" fmla="*/ 515068 w 1370207"/>
                <a:gd name="connsiteY53" fmla="*/ 1499043 h 1674698"/>
                <a:gd name="connsiteX54" fmla="*/ 452999 w 1370207"/>
                <a:gd name="connsiteY54" fmla="*/ 1570481 h 1674698"/>
                <a:gd name="connsiteX55" fmla="*/ 189498 w 1370207"/>
                <a:gd name="connsiteY55" fmla="*/ 1646018 h 1674698"/>
                <a:gd name="connsiteX56" fmla="*/ 56576 w 1370207"/>
                <a:gd name="connsiteY56" fmla="*/ 1676467 h 1674698"/>
                <a:gd name="connsiteX57" fmla="*/ 37838 w 1370207"/>
                <a:gd name="connsiteY57" fmla="*/ 1675881 h 167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70207" h="1674698">
                  <a:moveTo>
                    <a:pt x="37838" y="1675881"/>
                  </a:moveTo>
                  <a:cubicBezTo>
                    <a:pt x="-10763" y="1605614"/>
                    <a:pt x="-4908" y="1529492"/>
                    <a:pt x="13245" y="1452783"/>
                  </a:cubicBezTo>
                  <a:cubicBezTo>
                    <a:pt x="35496" y="1359094"/>
                    <a:pt x="57747" y="1264819"/>
                    <a:pt x="60675" y="1167616"/>
                  </a:cubicBezTo>
                  <a:cubicBezTo>
                    <a:pt x="63017" y="1079782"/>
                    <a:pt x="49549" y="993120"/>
                    <a:pt x="36082" y="907042"/>
                  </a:cubicBezTo>
                  <a:cubicBezTo>
                    <a:pt x="24370" y="831506"/>
                    <a:pt x="6218" y="754797"/>
                    <a:pt x="20857" y="678674"/>
                  </a:cubicBezTo>
                  <a:cubicBezTo>
                    <a:pt x="40180" y="580301"/>
                    <a:pt x="39009" y="478413"/>
                    <a:pt x="75314" y="383553"/>
                  </a:cubicBezTo>
                  <a:cubicBezTo>
                    <a:pt x="131527" y="234821"/>
                    <a:pt x="231658" y="128249"/>
                    <a:pt x="378048" y="66765"/>
                  </a:cubicBezTo>
                  <a:cubicBezTo>
                    <a:pt x="622811" y="-35708"/>
                    <a:pt x="862305" y="-21069"/>
                    <a:pt x="1088331" y="116538"/>
                  </a:cubicBezTo>
                  <a:cubicBezTo>
                    <a:pt x="1208956" y="189733"/>
                    <a:pt x="1290349" y="299818"/>
                    <a:pt x="1327239" y="439181"/>
                  </a:cubicBezTo>
                  <a:cubicBezTo>
                    <a:pt x="1334265" y="464360"/>
                    <a:pt x="1341878" y="490710"/>
                    <a:pt x="1342463" y="516475"/>
                  </a:cubicBezTo>
                  <a:cubicBezTo>
                    <a:pt x="1343049" y="566247"/>
                    <a:pt x="1349490" y="615434"/>
                    <a:pt x="1358273" y="664621"/>
                  </a:cubicBezTo>
                  <a:cubicBezTo>
                    <a:pt x="1371741" y="740744"/>
                    <a:pt x="1358859" y="815695"/>
                    <a:pt x="1346562" y="891232"/>
                  </a:cubicBezTo>
                  <a:cubicBezTo>
                    <a:pt x="1332509" y="976138"/>
                    <a:pt x="1324897" y="1061044"/>
                    <a:pt x="1324311" y="1147122"/>
                  </a:cubicBezTo>
                  <a:cubicBezTo>
                    <a:pt x="1323726" y="1237883"/>
                    <a:pt x="1338950" y="1326888"/>
                    <a:pt x="1357688" y="1415893"/>
                  </a:cubicBezTo>
                  <a:cubicBezTo>
                    <a:pt x="1370571" y="1477377"/>
                    <a:pt x="1382282" y="1539446"/>
                    <a:pt x="1364129" y="1602101"/>
                  </a:cubicBezTo>
                  <a:cubicBezTo>
                    <a:pt x="1358859" y="1619668"/>
                    <a:pt x="1340121" y="1636649"/>
                    <a:pt x="1333680" y="1653630"/>
                  </a:cubicBezTo>
                  <a:cubicBezTo>
                    <a:pt x="1312600" y="1662414"/>
                    <a:pt x="1292106" y="1651874"/>
                    <a:pt x="1271611" y="1650702"/>
                  </a:cubicBezTo>
                  <a:cubicBezTo>
                    <a:pt x="1252873" y="1649531"/>
                    <a:pt x="1234135" y="1647189"/>
                    <a:pt x="1215397" y="1646603"/>
                  </a:cubicBezTo>
                  <a:cubicBezTo>
                    <a:pt x="1121122" y="1621424"/>
                    <a:pt x="1028019" y="1593903"/>
                    <a:pt x="934329" y="1566967"/>
                  </a:cubicBezTo>
                  <a:cubicBezTo>
                    <a:pt x="903294" y="1557599"/>
                    <a:pt x="886313" y="1534762"/>
                    <a:pt x="881043" y="1503727"/>
                  </a:cubicBezTo>
                  <a:cubicBezTo>
                    <a:pt x="874602" y="1464495"/>
                    <a:pt x="870503" y="1424677"/>
                    <a:pt x="870503" y="1384859"/>
                  </a:cubicBezTo>
                  <a:cubicBezTo>
                    <a:pt x="870503" y="1359679"/>
                    <a:pt x="868746" y="1334500"/>
                    <a:pt x="872259" y="1309322"/>
                  </a:cubicBezTo>
                  <a:cubicBezTo>
                    <a:pt x="876359" y="1297025"/>
                    <a:pt x="887484" y="1293511"/>
                    <a:pt x="898024" y="1288242"/>
                  </a:cubicBezTo>
                  <a:cubicBezTo>
                    <a:pt x="948968" y="1264819"/>
                    <a:pt x="999326" y="1240226"/>
                    <a:pt x="1043828" y="1205092"/>
                  </a:cubicBezTo>
                  <a:cubicBezTo>
                    <a:pt x="1087160" y="1171130"/>
                    <a:pt x="1119366" y="1129555"/>
                    <a:pt x="1136347" y="1076269"/>
                  </a:cubicBezTo>
                  <a:cubicBezTo>
                    <a:pt x="1143373" y="1054603"/>
                    <a:pt x="1151571" y="1032938"/>
                    <a:pt x="1157427" y="1010686"/>
                  </a:cubicBezTo>
                  <a:cubicBezTo>
                    <a:pt x="1160940" y="997219"/>
                    <a:pt x="1169138" y="989021"/>
                    <a:pt x="1182606" y="983165"/>
                  </a:cubicBezTo>
                  <a:cubicBezTo>
                    <a:pt x="1256387" y="951545"/>
                    <a:pt x="1292106" y="890647"/>
                    <a:pt x="1307915" y="815695"/>
                  </a:cubicBezTo>
                  <a:cubicBezTo>
                    <a:pt x="1312600" y="792273"/>
                    <a:pt x="1306744" y="768851"/>
                    <a:pt x="1292106" y="746014"/>
                  </a:cubicBezTo>
                  <a:cubicBezTo>
                    <a:pt x="1279223" y="760653"/>
                    <a:pt x="1273367" y="777634"/>
                    <a:pt x="1264584" y="791687"/>
                  </a:cubicBezTo>
                  <a:cubicBezTo>
                    <a:pt x="1241748" y="827407"/>
                    <a:pt x="1218911" y="863126"/>
                    <a:pt x="1191975" y="895331"/>
                  </a:cubicBezTo>
                  <a:cubicBezTo>
                    <a:pt x="1187290" y="901187"/>
                    <a:pt x="1182020" y="909970"/>
                    <a:pt x="1173822" y="906457"/>
                  </a:cubicBezTo>
                  <a:cubicBezTo>
                    <a:pt x="1166796" y="903529"/>
                    <a:pt x="1170309" y="894160"/>
                    <a:pt x="1170894" y="887719"/>
                  </a:cubicBezTo>
                  <a:cubicBezTo>
                    <a:pt x="1173237" y="835019"/>
                    <a:pt x="1175579" y="782318"/>
                    <a:pt x="1166210" y="729618"/>
                  </a:cubicBezTo>
                  <a:cubicBezTo>
                    <a:pt x="1152157" y="666963"/>
                    <a:pt x="987029" y="575616"/>
                    <a:pt x="947797" y="553950"/>
                  </a:cubicBezTo>
                  <a:cubicBezTo>
                    <a:pt x="827757" y="487782"/>
                    <a:pt x="772129" y="469630"/>
                    <a:pt x="635694" y="489539"/>
                  </a:cubicBezTo>
                  <a:cubicBezTo>
                    <a:pt x="621055" y="491881"/>
                    <a:pt x="552544" y="500079"/>
                    <a:pt x="524438" y="495395"/>
                  </a:cubicBezTo>
                  <a:cubicBezTo>
                    <a:pt x="492232" y="490124"/>
                    <a:pt x="460026" y="482512"/>
                    <a:pt x="434262" y="463774"/>
                  </a:cubicBezTo>
                  <a:cubicBezTo>
                    <a:pt x="424307" y="456162"/>
                    <a:pt x="415523" y="452649"/>
                    <a:pt x="403812" y="462018"/>
                  </a:cubicBezTo>
                  <a:cubicBezTo>
                    <a:pt x="348184" y="507691"/>
                    <a:pt x="289628" y="564490"/>
                    <a:pt x="238685" y="616020"/>
                  </a:cubicBezTo>
                  <a:cubicBezTo>
                    <a:pt x="225217" y="629488"/>
                    <a:pt x="204722" y="681017"/>
                    <a:pt x="201794" y="682188"/>
                  </a:cubicBezTo>
                  <a:cubicBezTo>
                    <a:pt x="172516" y="733717"/>
                    <a:pt x="176030" y="775292"/>
                    <a:pt x="180129" y="794615"/>
                  </a:cubicBezTo>
                  <a:cubicBezTo>
                    <a:pt x="183057" y="817452"/>
                    <a:pt x="194768" y="846145"/>
                    <a:pt x="194768" y="863126"/>
                  </a:cubicBezTo>
                  <a:cubicBezTo>
                    <a:pt x="194768" y="872495"/>
                    <a:pt x="122744" y="807497"/>
                    <a:pt x="96394" y="758311"/>
                  </a:cubicBezTo>
                  <a:cubicBezTo>
                    <a:pt x="79998" y="787589"/>
                    <a:pt x="82341" y="818037"/>
                    <a:pt x="92295" y="847315"/>
                  </a:cubicBezTo>
                  <a:cubicBezTo>
                    <a:pt x="108691" y="897088"/>
                    <a:pt x="139140" y="938077"/>
                    <a:pt x="181300" y="970283"/>
                  </a:cubicBezTo>
                  <a:cubicBezTo>
                    <a:pt x="185399" y="973796"/>
                    <a:pt x="190083" y="977310"/>
                    <a:pt x="195353" y="977895"/>
                  </a:cubicBezTo>
                  <a:cubicBezTo>
                    <a:pt x="228144" y="982580"/>
                    <a:pt x="236342" y="1006002"/>
                    <a:pt x="243370" y="1033523"/>
                  </a:cubicBezTo>
                  <a:cubicBezTo>
                    <a:pt x="253324" y="1073927"/>
                    <a:pt x="268548" y="1112574"/>
                    <a:pt x="292556" y="1147122"/>
                  </a:cubicBezTo>
                  <a:cubicBezTo>
                    <a:pt x="328861" y="1199237"/>
                    <a:pt x="382732" y="1229686"/>
                    <a:pt x="436018" y="1260134"/>
                  </a:cubicBezTo>
                  <a:cubicBezTo>
                    <a:pt x="454756" y="1270675"/>
                    <a:pt x="474079" y="1280044"/>
                    <a:pt x="493988" y="1287656"/>
                  </a:cubicBezTo>
                  <a:cubicBezTo>
                    <a:pt x="505114" y="1292340"/>
                    <a:pt x="517411" y="1297025"/>
                    <a:pt x="521510" y="1310493"/>
                  </a:cubicBezTo>
                  <a:cubicBezTo>
                    <a:pt x="524438" y="1345626"/>
                    <a:pt x="522095" y="1381345"/>
                    <a:pt x="523266" y="1416479"/>
                  </a:cubicBezTo>
                  <a:cubicBezTo>
                    <a:pt x="519753" y="1444000"/>
                    <a:pt x="519168" y="1471521"/>
                    <a:pt x="515068" y="1499043"/>
                  </a:cubicBezTo>
                  <a:cubicBezTo>
                    <a:pt x="509799" y="1536518"/>
                    <a:pt x="489304" y="1560526"/>
                    <a:pt x="452999" y="1570481"/>
                  </a:cubicBezTo>
                  <a:cubicBezTo>
                    <a:pt x="365165" y="1595074"/>
                    <a:pt x="277917" y="1622010"/>
                    <a:pt x="189498" y="1646018"/>
                  </a:cubicBezTo>
                  <a:cubicBezTo>
                    <a:pt x="143825" y="1650702"/>
                    <a:pt x="98736" y="1658315"/>
                    <a:pt x="56576" y="1676467"/>
                  </a:cubicBezTo>
                  <a:cubicBezTo>
                    <a:pt x="51306" y="1677052"/>
                    <a:pt x="44279" y="1679980"/>
                    <a:pt x="37838" y="1675881"/>
                  </a:cubicBezTo>
                  <a:close/>
                </a:path>
              </a:pathLst>
            </a:custGeom>
            <a:solidFill>
              <a:srgbClr val="996633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129">
              <a:extLst>
                <a:ext uri="{FF2B5EF4-FFF2-40B4-BE49-F238E27FC236}">
                  <a16:creationId xmlns:a16="http://schemas.microsoft.com/office/drawing/2014/main" id="{FD4D9D4C-C641-4560-A6F0-1D80106FA701}"/>
                </a:ext>
              </a:extLst>
            </p:cNvPr>
            <p:cNvSpPr/>
            <p:nvPr/>
          </p:nvSpPr>
          <p:spPr>
            <a:xfrm>
              <a:off x="10255665" y="6262521"/>
              <a:ext cx="1780099" cy="392324"/>
            </a:xfrm>
            <a:custGeom>
              <a:avLst/>
              <a:gdLst>
                <a:gd name="connsiteX0" fmla="*/ 1407028 w 1780099"/>
                <a:gd name="connsiteY0" fmla="*/ 1171 h 392324"/>
                <a:gd name="connsiteX1" fmla="*/ 1525897 w 1780099"/>
                <a:gd name="connsiteY1" fmla="*/ 13468 h 392324"/>
                <a:gd name="connsiteX2" fmla="*/ 1717375 w 1780099"/>
                <a:gd name="connsiteY2" fmla="*/ 140534 h 392324"/>
                <a:gd name="connsiteX3" fmla="*/ 1781201 w 1780099"/>
                <a:gd name="connsiteY3" fmla="*/ 381785 h 392324"/>
                <a:gd name="connsiteX4" fmla="*/ 1764219 w 1780099"/>
                <a:gd name="connsiteY4" fmla="*/ 397009 h 392324"/>
                <a:gd name="connsiteX5" fmla="*/ 1747824 w 1780099"/>
                <a:gd name="connsiteY5" fmla="*/ 397009 h 392324"/>
                <a:gd name="connsiteX6" fmla="*/ 26281 w 1780099"/>
                <a:gd name="connsiteY6" fmla="*/ 397009 h 392324"/>
                <a:gd name="connsiteX7" fmla="*/ 1687 w 1780099"/>
                <a:gd name="connsiteY7" fmla="*/ 367731 h 392324"/>
                <a:gd name="connsiteX8" fmla="*/ 229469 w 1780099"/>
                <a:gd name="connsiteY8" fmla="*/ 36890 h 392324"/>
                <a:gd name="connsiteX9" fmla="*/ 381715 w 1780099"/>
                <a:gd name="connsiteY9" fmla="*/ 0 h 392324"/>
                <a:gd name="connsiteX10" fmla="*/ 408065 w 1780099"/>
                <a:gd name="connsiteY10" fmla="*/ 22837 h 392324"/>
                <a:gd name="connsiteX11" fmla="*/ 723681 w 1780099"/>
                <a:gd name="connsiteY11" fmla="*/ 247106 h 392324"/>
                <a:gd name="connsiteX12" fmla="*/ 1176904 w 1780099"/>
                <a:gd name="connsiteY12" fmla="*/ 197333 h 392324"/>
                <a:gd name="connsiteX13" fmla="*/ 1384192 w 1780099"/>
                <a:gd name="connsiteY13" fmla="*/ 21080 h 392324"/>
                <a:gd name="connsiteX14" fmla="*/ 1407028 w 1780099"/>
                <a:gd name="connsiteY14" fmla="*/ 1171 h 39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80099" h="392324">
                  <a:moveTo>
                    <a:pt x="1407028" y="1171"/>
                  </a:moveTo>
                  <a:cubicBezTo>
                    <a:pt x="1447432" y="-585"/>
                    <a:pt x="1486665" y="5856"/>
                    <a:pt x="1525897" y="13468"/>
                  </a:cubicBezTo>
                  <a:cubicBezTo>
                    <a:pt x="1603191" y="35134"/>
                    <a:pt x="1669944" y="74366"/>
                    <a:pt x="1717375" y="140534"/>
                  </a:cubicBezTo>
                  <a:cubicBezTo>
                    <a:pt x="1769489" y="212558"/>
                    <a:pt x="1787642" y="293951"/>
                    <a:pt x="1781201" y="381785"/>
                  </a:cubicBezTo>
                  <a:cubicBezTo>
                    <a:pt x="1780615" y="394081"/>
                    <a:pt x="1775930" y="398180"/>
                    <a:pt x="1764219" y="397009"/>
                  </a:cubicBezTo>
                  <a:cubicBezTo>
                    <a:pt x="1758950" y="396423"/>
                    <a:pt x="1753680" y="397009"/>
                    <a:pt x="1747824" y="397009"/>
                  </a:cubicBezTo>
                  <a:cubicBezTo>
                    <a:pt x="1173976" y="397009"/>
                    <a:pt x="600128" y="397009"/>
                    <a:pt x="26281" y="397009"/>
                  </a:cubicBezTo>
                  <a:cubicBezTo>
                    <a:pt x="-2412" y="397009"/>
                    <a:pt x="-1826" y="397009"/>
                    <a:pt x="1687" y="367731"/>
                  </a:cubicBezTo>
                  <a:cubicBezTo>
                    <a:pt x="18083" y="216071"/>
                    <a:pt x="92448" y="105401"/>
                    <a:pt x="229469" y="36890"/>
                  </a:cubicBezTo>
                  <a:cubicBezTo>
                    <a:pt x="278071" y="15810"/>
                    <a:pt x="328429" y="1757"/>
                    <a:pt x="381715" y="0"/>
                  </a:cubicBezTo>
                  <a:cubicBezTo>
                    <a:pt x="396939" y="0"/>
                    <a:pt x="401038" y="13468"/>
                    <a:pt x="408065" y="22837"/>
                  </a:cubicBezTo>
                  <a:cubicBezTo>
                    <a:pt x="490628" y="129409"/>
                    <a:pt x="594858" y="207873"/>
                    <a:pt x="723681" y="247106"/>
                  </a:cubicBezTo>
                  <a:cubicBezTo>
                    <a:pt x="881197" y="295122"/>
                    <a:pt x="1032857" y="278141"/>
                    <a:pt x="1176904" y="197333"/>
                  </a:cubicBezTo>
                  <a:cubicBezTo>
                    <a:pt x="1257711" y="152245"/>
                    <a:pt x="1325050" y="91933"/>
                    <a:pt x="1384192" y="21080"/>
                  </a:cubicBezTo>
                  <a:cubicBezTo>
                    <a:pt x="1391219" y="12882"/>
                    <a:pt x="1396489" y="4099"/>
                    <a:pt x="1407028" y="1171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130">
              <a:extLst>
                <a:ext uri="{FF2B5EF4-FFF2-40B4-BE49-F238E27FC236}">
                  <a16:creationId xmlns:a16="http://schemas.microsoft.com/office/drawing/2014/main" id="{6C1CCE9C-4F81-482C-A8AB-72E18FC15B4A}"/>
                </a:ext>
              </a:extLst>
            </p:cNvPr>
            <p:cNvSpPr/>
            <p:nvPr/>
          </p:nvSpPr>
          <p:spPr>
            <a:xfrm>
              <a:off x="10603708" y="5246212"/>
              <a:ext cx="1036439" cy="339624"/>
            </a:xfrm>
            <a:custGeom>
              <a:avLst/>
              <a:gdLst>
                <a:gd name="connsiteX0" fmla="*/ 1019752 w 1036439"/>
                <a:gd name="connsiteY0" fmla="*/ 20859 h 339624"/>
                <a:gd name="connsiteX1" fmla="*/ 899713 w 1036439"/>
                <a:gd name="connsiteY1" fmla="*/ 3292 h 339624"/>
                <a:gd name="connsiteX2" fmla="*/ 776160 w 1036439"/>
                <a:gd name="connsiteY2" fmla="*/ 364 h 339624"/>
                <a:gd name="connsiteX3" fmla="*/ 625671 w 1036439"/>
                <a:gd name="connsiteY3" fmla="*/ 26129 h 339624"/>
                <a:gd name="connsiteX4" fmla="*/ 571800 w 1036439"/>
                <a:gd name="connsiteY4" fmla="*/ 80586 h 339624"/>
                <a:gd name="connsiteX5" fmla="*/ 466985 w 1036439"/>
                <a:gd name="connsiteY5" fmla="*/ 80586 h 339624"/>
                <a:gd name="connsiteX6" fmla="*/ 413114 w 1036439"/>
                <a:gd name="connsiteY6" fmla="*/ 26129 h 339624"/>
                <a:gd name="connsiteX7" fmla="*/ 262624 w 1036439"/>
                <a:gd name="connsiteY7" fmla="*/ 364 h 339624"/>
                <a:gd name="connsiteX8" fmla="*/ 45382 w 1036439"/>
                <a:gd name="connsiteY8" fmla="*/ 16760 h 339624"/>
                <a:gd name="connsiteX9" fmla="*/ 18447 w 1036439"/>
                <a:gd name="connsiteY9" fmla="*/ 21444 h 339624"/>
                <a:gd name="connsiteX10" fmla="*/ 2051 w 1036439"/>
                <a:gd name="connsiteY10" fmla="*/ 47209 h 339624"/>
                <a:gd name="connsiteX11" fmla="*/ 23717 w 1036439"/>
                <a:gd name="connsiteY11" fmla="*/ 99909 h 339624"/>
                <a:gd name="connsiteX12" fmla="*/ 45968 w 1036439"/>
                <a:gd name="connsiteY12" fmla="*/ 172518 h 339624"/>
                <a:gd name="connsiteX13" fmla="*/ 150783 w 1036439"/>
                <a:gd name="connsiteY13" fmla="*/ 318322 h 339624"/>
                <a:gd name="connsiteX14" fmla="*/ 322352 w 1036439"/>
                <a:gd name="connsiteY14" fmla="*/ 336475 h 339624"/>
                <a:gd name="connsiteX15" fmla="*/ 477525 w 1036439"/>
                <a:gd name="connsiteY15" fmla="*/ 161393 h 339624"/>
                <a:gd name="connsiteX16" fmla="*/ 563602 w 1036439"/>
                <a:gd name="connsiteY16" fmla="*/ 156708 h 339624"/>
                <a:gd name="connsiteX17" fmla="*/ 708821 w 1036439"/>
                <a:gd name="connsiteY17" fmla="*/ 335304 h 339624"/>
                <a:gd name="connsiteX18" fmla="*/ 844085 w 1036439"/>
                <a:gd name="connsiteY18" fmla="*/ 333547 h 339624"/>
                <a:gd name="connsiteX19" fmla="*/ 996330 w 1036439"/>
                <a:gd name="connsiteY19" fmla="*/ 161978 h 339624"/>
                <a:gd name="connsiteX20" fmla="*/ 1013311 w 1036439"/>
                <a:gd name="connsiteY20" fmla="*/ 108692 h 339624"/>
                <a:gd name="connsiteX21" fmla="*/ 1038490 w 1036439"/>
                <a:gd name="connsiteY21" fmla="*/ 47209 h 339624"/>
                <a:gd name="connsiteX22" fmla="*/ 1019752 w 1036439"/>
                <a:gd name="connsiteY22" fmla="*/ 20859 h 339624"/>
                <a:gd name="connsiteX23" fmla="*/ 440049 w 1036439"/>
                <a:gd name="connsiteY23" fmla="*/ 166077 h 339624"/>
                <a:gd name="connsiteX24" fmla="*/ 294830 w 1036439"/>
                <a:gd name="connsiteY24" fmla="*/ 315395 h 339624"/>
                <a:gd name="connsiteX25" fmla="*/ 201141 w 1036439"/>
                <a:gd name="connsiteY25" fmla="*/ 311881 h 339624"/>
                <a:gd name="connsiteX26" fmla="*/ 91642 w 1036439"/>
                <a:gd name="connsiteY26" fmla="*/ 222291 h 339624"/>
                <a:gd name="connsiteX27" fmla="*/ 72318 w 1036439"/>
                <a:gd name="connsiteY27" fmla="*/ 112206 h 339624"/>
                <a:gd name="connsiteX28" fmla="*/ 154296 w 1036439"/>
                <a:gd name="connsiteY28" fmla="*/ 39596 h 339624"/>
                <a:gd name="connsiteX29" fmla="*/ 230419 w 1036439"/>
                <a:gd name="connsiteY29" fmla="*/ 39596 h 339624"/>
                <a:gd name="connsiteX30" fmla="*/ 351630 w 1036439"/>
                <a:gd name="connsiteY30" fmla="*/ 47794 h 339624"/>
                <a:gd name="connsiteX31" fmla="*/ 440049 w 1036439"/>
                <a:gd name="connsiteY31" fmla="*/ 166077 h 339624"/>
                <a:gd name="connsiteX32" fmla="*/ 949485 w 1036439"/>
                <a:gd name="connsiteY32" fmla="*/ 215264 h 339624"/>
                <a:gd name="connsiteX33" fmla="*/ 767377 w 1036439"/>
                <a:gd name="connsiteY33" fmla="*/ 317152 h 339624"/>
                <a:gd name="connsiteX34" fmla="*/ 656121 w 1036439"/>
                <a:gd name="connsiteY34" fmla="*/ 284360 h 339624"/>
                <a:gd name="connsiteX35" fmla="*/ 615717 w 1036439"/>
                <a:gd name="connsiteY35" fmla="*/ 87027 h 339624"/>
                <a:gd name="connsiteX36" fmla="*/ 650850 w 1036439"/>
                <a:gd name="connsiteY36" fmla="*/ 58920 h 339624"/>
                <a:gd name="connsiteX37" fmla="*/ 735756 w 1036439"/>
                <a:gd name="connsiteY37" fmla="*/ 40182 h 339624"/>
                <a:gd name="connsiteX38" fmla="*/ 883317 w 1036439"/>
                <a:gd name="connsiteY38" fmla="*/ 40182 h 339624"/>
                <a:gd name="connsiteX39" fmla="*/ 966467 w 1036439"/>
                <a:gd name="connsiteY39" fmla="*/ 128016 h 339624"/>
                <a:gd name="connsiteX40" fmla="*/ 949485 w 1036439"/>
                <a:gd name="connsiteY40" fmla="*/ 215264 h 33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036439" h="339624">
                  <a:moveTo>
                    <a:pt x="1019752" y="20859"/>
                  </a:moveTo>
                  <a:cubicBezTo>
                    <a:pt x="979349" y="15589"/>
                    <a:pt x="939531" y="9147"/>
                    <a:pt x="899713" y="3292"/>
                  </a:cubicBezTo>
                  <a:cubicBezTo>
                    <a:pt x="858724" y="2121"/>
                    <a:pt x="817149" y="-807"/>
                    <a:pt x="776160" y="364"/>
                  </a:cubicBezTo>
                  <a:cubicBezTo>
                    <a:pt x="724631" y="950"/>
                    <a:pt x="673687" y="5048"/>
                    <a:pt x="625671" y="26129"/>
                  </a:cubicBezTo>
                  <a:cubicBezTo>
                    <a:pt x="600492" y="37254"/>
                    <a:pt x="577070" y="50722"/>
                    <a:pt x="571800" y="80586"/>
                  </a:cubicBezTo>
                  <a:cubicBezTo>
                    <a:pt x="570043" y="89369"/>
                    <a:pt x="468742" y="88784"/>
                    <a:pt x="466985" y="80586"/>
                  </a:cubicBezTo>
                  <a:cubicBezTo>
                    <a:pt x="461129" y="50722"/>
                    <a:pt x="438292" y="37254"/>
                    <a:pt x="413114" y="26129"/>
                  </a:cubicBezTo>
                  <a:cubicBezTo>
                    <a:pt x="365097" y="5048"/>
                    <a:pt x="313569" y="1535"/>
                    <a:pt x="262624" y="364"/>
                  </a:cubicBezTo>
                  <a:cubicBezTo>
                    <a:pt x="189430" y="-1978"/>
                    <a:pt x="117406" y="7391"/>
                    <a:pt x="45382" y="16760"/>
                  </a:cubicBezTo>
                  <a:cubicBezTo>
                    <a:pt x="36599" y="18517"/>
                    <a:pt x="27230" y="20859"/>
                    <a:pt x="18447" y="21444"/>
                  </a:cubicBezTo>
                  <a:cubicBezTo>
                    <a:pt x="1465" y="23201"/>
                    <a:pt x="-3219" y="29642"/>
                    <a:pt x="2051" y="47209"/>
                  </a:cubicBezTo>
                  <a:cubicBezTo>
                    <a:pt x="9663" y="75901"/>
                    <a:pt x="15519" y="89954"/>
                    <a:pt x="23717" y="99909"/>
                  </a:cubicBezTo>
                  <a:cubicBezTo>
                    <a:pt x="43040" y="123917"/>
                    <a:pt x="43040" y="149096"/>
                    <a:pt x="45968" y="172518"/>
                  </a:cubicBezTo>
                  <a:cubicBezTo>
                    <a:pt x="54751" y="240443"/>
                    <a:pt x="87543" y="290216"/>
                    <a:pt x="150783" y="318322"/>
                  </a:cubicBezTo>
                  <a:cubicBezTo>
                    <a:pt x="205826" y="342331"/>
                    <a:pt x="263796" y="346430"/>
                    <a:pt x="322352" y="336475"/>
                  </a:cubicBezTo>
                  <a:cubicBezTo>
                    <a:pt x="417798" y="320079"/>
                    <a:pt x="471669" y="258596"/>
                    <a:pt x="477525" y="161393"/>
                  </a:cubicBezTo>
                  <a:cubicBezTo>
                    <a:pt x="479867" y="127430"/>
                    <a:pt x="563602" y="134457"/>
                    <a:pt x="563602" y="156708"/>
                  </a:cubicBezTo>
                  <a:cubicBezTo>
                    <a:pt x="564187" y="249812"/>
                    <a:pt x="620402" y="317152"/>
                    <a:pt x="708821" y="335304"/>
                  </a:cubicBezTo>
                  <a:cubicBezTo>
                    <a:pt x="753909" y="344673"/>
                    <a:pt x="798997" y="343502"/>
                    <a:pt x="844085" y="333547"/>
                  </a:cubicBezTo>
                  <a:cubicBezTo>
                    <a:pt x="937189" y="313053"/>
                    <a:pt x="984619" y="258010"/>
                    <a:pt x="996330" y="161978"/>
                  </a:cubicBezTo>
                  <a:cubicBezTo>
                    <a:pt x="998673" y="143826"/>
                    <a:pt x="997501" y="123331"/>
                    <a:pt x="1013311" y="108692"/>
                  </a:cubicBezTo>
                  <a:cubicBezTo>
                    <a:pt x="1033806" y="92882"/>
                    <a:pt x="1030293" y="67703"/>
                    <a:pt x="1038490" y="47209"/>
                  </a:cubicBezTo>
                  <a:cubicBezTo>
                    <a:pt x="1044346" y="27300"/>
                    <a:pt x="1035562" y="23201"/>
                    <a:pt x="1019752" y="20859"/>
                  </a:cubicBezTo>
                  <a:close/>
                  <a:moveTo>
                    <a:pt x="440049" y="166077"/>
                  </a:moveTo>
                  <a:cubicBezTo>
                    <a:pt x="435950" y="251569"/>
                    <a:pt x="379736" y="308954"/>
                    <a:pt x="294830" y="315395"/>
                  </a:cubicBezTo>
                  <a:cubicBezTo>
                    <a:pt x="263211" y="317737"/>
                    <a:pt x="232176" y="318322"/>
                    <a:pt x="201141" y="311881"/>
                  </a:cubicBezTo>
                  <a:cubicBezTo>
                    <a:pt x="149027" y="300756"/>
                    <a:pt x="112722" y="270892"/>
                    <a:pt x="91642" y="222291"/>
                  </a:cubicBezTo>
                  <a:cubicBezTo>
                    <a:pt x="76417" y="187157"/>
                    <a:pt x="69976" y="150267"/>
                    <a:pt x="72318" y="112206"/>
                  </a:cubicBezTo>
                  <a:cubicBezTo>
                    <a:pt x="74075" y="74145"/>
                    <a:pt x="110379" y="41939"/>
                    <a:pt x="154296" y="39596"/>
                  </a:cubicBezTo>
                  <a:cubicBezTo>
                    <a:pt x="179475" y="38425"/>
                    <a:pt x="204655" y="39596"/>
                    <a:pt x="230419" y="39596"/>
                  </a:cubicBezTo>
                  <a:cubicBezTo>
                    <a:pt x="270822" y="37840"/>
                    <a:pt x="311812" y="37840"/>
                    <a:pt x="351630" y="47794"/>
                  </a:cubicBezTo>
                  <a:cubicBezTo>
                    <a:pt x="416627" y="63604"/>
                    <a:pt x="443562" y="98738"/>
                    <a:pt x="440049" y="166077"/>
                  </a:cubicBezTo>
                  <a:close/>
                  <a:moveTo>
                    <a:pt x="949485" y="215264"/>
                  </a:moveTo>
                  <a:cubicBezTo>
                    <a:pt x="922550" y="284946"/>
                    <a:pt x="868678" y="317152"/>
                    <a:pt x="767377" y="317152"/>
                  </a:cubicBezTo>
                  <a:cubicBezTo>
                    <a:pt x="734586" y="317737"/>
                    <a:pt x="693010" y="310710"/>
                    <a:pt x="656121" y="284360"/>
                  </a:cubicBezTo>
                  <a:cubicBezTo>
                    <a:pt x="598735" y="243371"/>
                    <a:pt x="579412" y="148510"/>
                    <a:pt x="615717" y="87027"/>
                  </a:cubicBezTo>
                  <a:cubicBezTo>
                    <a:pt x="623915" y="72973"/>
                    <a:pt x="636211" y="64775"/>
                    <a:pt x="650850" y="58920"/>
                  </a:cubicBezTo>
                  <a:cubicBezTo>
                    <a:pt x="677786" y="47794"/>
                    <a:pt x="706478" y="41939"/>
                    <a:pt x="735756" y="40182"/>
                  </a:cubicBezTo>
                  <a:cubicBezTo>
                    <a:pt x="784943" y="36669"/>
                    <a:pt x="834131" y="37254"/>
                    <a:pt x="883317" y="40182"/>
                  </a:cubicBezTo>
                  <a:cubicBezTo>
                    <a:pt x="934261" y="43110"/>
                    <a:pt x="967052" y="77658"/>
                    <a:pt x="966467" y="128016"/>
                  </a:cubicBezTo>
                  <a:cubicBezTo>
                    <a:pt x="965881" y="158465"/>
                    <a:pt x="960026" y="187157"/>
                    <a:pt x="949485" y="215264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oup 131">
            <a:extLst>
              <a:ext uri="{FF2B5EF4-FFF2-40B4-BE49-F238E27FC236}">
                <a16:creationId xmlns:a16="http://schemas.microsoft.com/office/drawing/2014/main" id="{E3E33565-9C52-4114-A847-5764527889CC}"/>
              </a:ext>
            </a:extLst>
          </p:cNvPr>
          <p:cNvGrpSpPr/>
          <p:nvPr/>
        </p:nvGrpSpPr>
        <p:grpSpPr>
          <a:xfrm>
            <a:off x="4919262" y="2854457"/>
            <a:ext cx="1193383" cy="1228529"/>
            <a:chOff x="2736685" y="4481688"/>
            <a:chExt cx="1741367" cy="1792652"/>
          </a:xfrm>
        </p:grpSpPr>
        <p:sp>
          <p:nvSpPr>
            <p:cNvPr id="11" name="Freeform: Shape 132">
              <a:extLst>
                <a:ext uri="{FF2B5EF4-FFF2-40B4-BE49-F238E27FC236}">
                  <a16:creationId xmlns:a16="http://schemas.microsoft.com/office/drawing/2014/main" id="{31D83B02-5C76-4551-8622-BE7DFE1A60CB}"/>
                </a:ext>
              </a:extLst>
            </p:cNvPr>
            <p:cNvSpPr/>
            <p:nvPr/>
          </p:nvSpPr>
          <p:spPr>
            <a:xfrm>
              <a:off x="3172072" y="4481688"/>
              <a:ext cx="883757" cy="1511276"/>
            </a:xfrm>
            <a:custGeom>
              <a:avLst/>
              <a:gdLst>
                <a:gd name="connsiteX0" fmla="*/ 216364 w 989594"/>
                <a:gd name="connsiteY0" fmla="*/ 1501182 h 1692265"/>
                <a:gd name="connsiteX1" fmla="*/ 128530 w 989594"/>
                <a:gd name="connsiteY1" fmla="*/ 1386412 h 1692265"/>
                <a:gd name="connsiteX2" fmla="*/ 36597 w 989594"/>
                <a:gd name="connsiteY2" fmla="*/ 1159215 h 1692265"/>
                <a:gd name="connsiteX3" fmla="*/ 35426 w 989594"/>
                <a:gd name="connsiteY3" fmla="*/ 1145162 h 1692265"/>
                <a:gd name="connsiteX4" fmla="*/ 13175 w 989594"/>
                <a:gd name="connsiteY4" fmla="*/ 938460 h 1692265"/>
                <a:gd name="connsiteX5" fmla="*/ 2635 w 989594"/>
                <a:gd name="connsiteY5" fmla="*/ 839500 h 1692265"/>
                <a:gd name="connsiteX6" fmla="*/ 6734 w 989594"/>
                <a:gd name="connsiteY6" fmla="*/ 783872 h 1692265"/>
                <a:gd name="connsiteX7" fmla="*/ 1464 w 989594"/>
                <a:gd name="connsiteY7" fmla="*/ 670274 h 1692265"/>
                <a:gd name="connsiteX8" fmla="*/ 3806 w 989594"/>
                <a:gd name="connsiteY8" fmla="*/ 643338 h 1692265"/>
                <a:gd name="connsiteX9" fmla="*/ 1464 w 989594"/>
                <a:gd name="connsiteY9" fmla="*/ 458301 h 1692265"/>
                <a:gd name="connsiteX10" fmla="*/ 43624 w 989594"/>
                <a:gd name="connsiteY10" fmla="*/ 223492 h 1692265"/>
                <a:gd name="connsiteX11" fmla="*/ 50065 w 989594"/>
                <a:gd name="connsiteY11" fmla="*/ 206511 h 1692265"/>
                <a:gd name="connsiteX12" fmla="*/ 65875 w 989594"/>
                <a:gd name="connsiteY12" fmla="*/ 169035 h 1692265"/>
                <a:gd name="connsiteX13" fmla="*/ 139656 w 989594"/>
                <a:gd name="connsiteY13" fmla="*/ 101110 h 1692265"/>
                <a:gd name="connsiteX14" fmla="*/ 165420 w 989594"/>
                <a:gd name="connsiteY14" fmla="*/ 85300 h 1692265"/>
                <a:gd name="connsiteX15" fmla="*/ 296000 w 989594"/>
                <a:gd name="connsiteY15" fmla="*/ 27915 h 1692265"/>
                <a:gd name="connsiteX16" fmla="*/ 481037 w 989594"/>
                <a:gd name="connsiteY16" fmla="*/ 2151 h 1692265"/>
                <a:gd name="connsiteX17" fmla="*/ 776158 w 989594"/>
                <a:gd name="connsiteY17" fmla="*/ 57193 h 1692265"/>
                <a:gd name="connsiteX18" fmla="*/ 900297 w 989594"/>
                <a:gd name="connsiteY18" fmla="*/ 173720 h 1692265"/>
                <a:gd name="connsiteX19" fmla="*/ 993401 w 989594"/>
                <a:gd name="connsiteY19" fmla="*/ 525641 h 1692265"/>
                <a:gd name="connsiteX20" fmla="*/ 988716 w 989594"/>
                <a:gd name="connsiteY20" fmla="*/ 647437 h 1692265"/>
                <a:gd name="connsiteX21" fmla="*/ 991059 w 989594"/>
                <a:gd name="connsiteY21" fmla="*/ 674958 h 1692265"/>
                <a:gd name="connsiteX22" fmla="*/ 981690 w 989594"/>
                <a:gd name="connsiteY22" fmla="*/ 874634 h 1692265"/>
                <a:gd name="connsiteX23" fmla="*/ 965880 w 989594"/>
                <a:gd name="connsiteY23" fmla="*/ 953099 h 1692265"/>
                <a:gd name="connsiteX24" fmla="*/ 955339 w 989594"/>
                <a:gd name="connsiteY24" fmla="*/ 1105344 h 1692265"/>
                <a:gd name="connsiteX25" fmla="*/ 911423 w 989594"/>
                <a:gd name="connsiteY25" fmla="*/ 1322001 h 1692265"/>
                <a:gd name="connsiteX26" fmla="*/ 832372 w 989594"/>
                <a:gd name="connsiteY26" fmla="*/ 1481273 h 1692265"/>
                <a:gd name="connsiteX27" fmla="*/ 810121 w 989594"/>
                <a:gd name="connsiteY27" fmla="*/ 1511136 h 1692265"/>
                <a:gd name="connsiteX28" fmla="*/ 777330 w 989594"/>
                <a:gd name="connsiteY28" fmla="*/ 1555639 h 1692265"/>
                <a:gd name="connsiteX29" fmla="*/ 644993 w 989594"/>
                <a:gd name="connsiteY29" fmla="*/ 1663382 h 1692265"/>
                <a:gd name="connsiteX30" fmla="*/ 517341 w 989594"/>
                <a:gd name="connsiteY30" fmla="*/ 1692660 h 1692265"/>
                <a:gd name="connsiteX31" fmla="*/ 304783 w 989594"/>
                <a:gd name="connsiteY31" fmla="*/ 1592529 h 1692265"/>
                <a:gd name="connsiteX32" fmla="*/ 231003 w 989594"/>
                <a:gd name="connsiteY32" fmla="*/ 1524019 h 1692265"/>
                <a:gd name="connsiteX33" fmla="*/ 216364 w 989594"/>
                <a:gd name="connsiteY33" fmla="*/ 1501182 h 169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989594" h="1692265">
                  <a:moveTo>
                    <a:pt x="216364" y="1501182"/>
                  </a:moveTo>
                  <a:cubicBezTo>
                    <a:pt x="186501" y="1463120"/>
                    <a:pt x="153709" y="1427987"/>
                    <a:pt x="128530" y="1386412"/>
                  </a:cubicBezTo>
                  <a:cubicBezTo>
                    <a:pt x="85784" y="1316731"/>
                    <a:pt x="59434" y="1272814"/>
                    <a:pt x="36597" y="1159215"/>
                  </a:cubicBezTo>
                  <a:cubicBezTo>
                    <a:pt x="36597" y="1154531"/>
                    <a:pt x="37183" y="1149261"/>
                    <a:pt x="35426" y="1145162"/>
                  </a:cubicBezTo>
                  <a:cubicBezTo>
                    <a:pt x="16103" y="1065526"/>
                    <a:pt x="23130" y="1008141"/>
                    <a:pt x="13175" y="938460"/>
                  </a:cubicBezTo>
                  <a:cubicBezTo>
                    <a:pt x="2635" y="906254"/>
                    <a:pt x="878" y="872877"/>
                    <a:pt x="2635" y="839500"/>
                  </a:cubicBezTo>
                  <a:cubicBezTo>
                    <a:pt x="3806" y="820762"/>
                    <a:pt x="3806" y="802024"/>
                    <a:pt x="6734" y="783872"/>
                  </a:cubicBezTo>
                  <a:cubicBezTo>
                    <a:pt x="12590" y="745225"/>
                    <a:pt x="7319" y="707749"/>
                    <a:pt x="1464" y="670274"/>
                  </a:cubicBezTo>
                  <a:cubicBezTo>
                    <a:pt x="293" y="661490"/>
                    <a:pt x="-2049" y="651536"/>
                    <a:pt x="3806" y="643338"/>
                  </a:cubicBezTo>
                  <a:cubicBezTo>
                    <a:pt x="-878" y="581854"/>
                    <a:pt x="-293" y="520371"/>
                    <a:pt x="1464" y="458301"/>
                  </a:cubicBezTo>
                  <a:cubicBezTo>
                    <a:pt x="4392" y="373981"/>
                    <a:pt x="10247" y="298444"/>
                    <a:pt x="43624" y="223492"/>
                  </a:cubicBezTo>
                  <a:cubicBezTo>
                    <a:pt x="45966" y="218222"/>
                    <a:pt x="51236" y="212952"/>
                    <a:pt x="50065" y="206511"/>
                  </a:cubicBezTo>
                  <a:cubicBezTo>
                    <a:pt x="49480" y="191286"/>
                    <a:pt x="57678" y="179575"/>
                    <a:pt x="65875" y="169035"/>
                  </a:cubicBezTo>
                  <a:cubicBezTo>
                    <a:pt x="81685" y="149712"/>
                    <a:pt x="116233" y="113993"/>
                    <a:pt x="139656" y="101110"/>
                  </a:cubicBezTo>
                  <a:cubicBezTo>
                    <a:pt x="147854" y="94669"/>
                    <a:pt x="156051" y="89399"/>
                    <a:pt x="165420" y="85300"/>
                  </a:cubicBezTo>
                  <a:cubicBezTo>
                    <a:pt x="209337" y="66562"/>
                    <a:pt x="253254" y="48410"/>
                    <a:pt x="296000" y="27915"/>
                  </a:cubicBezTo>
                  <a:cubicBezTo>
                    <a:pt x="355142" y="-191"/>
                    <a:pt x="416625" y="-3119"/>
                    <a:pt x="481037" y="2151"/>
                  </a:cubicBezTo>
                  <a:cubicBezTo>
                    <a:pt x="581753" y="10349"/>
                    <a:pt x="680712" y="22060"/>
                    <a:pt x="776158" y="57193"/>
                  </a:cubicBezTo>
                  <a:cubicBezTo>
                    <a:pt x="830615" y="77688"/>
                    <a:pt x="872776" y="122776"/>
                    <a:pt x="900297" y="173720"/>
                  </a:cubicBezTo>
                  <a:cubicBezTo>
                    <a:pt x="960024" y="283219"/>
                    <a:pt x="998671" y="398574"/>
                    <a:pt x="993401" y="525641"/>
                  </a:cubicBezTo>
                  <a:cubicBezTo>
                    <a:pt x="991644" y="566044"/>
                    <a:pt x="991059" y="606448"/>
                    <a:pt x="988716" y="647437"/>
                  </a:cubicBezTo>
                  <a:cubicBezTo>
                    <a:pt x="993401" y="656220"/>
                    <a:pt x="992815" y="665589"/>
                    <a:pt x="991059" y="674958"/>
                  </a:cubicBezTo>
                  <a:cubicBezTo>
                    <a:pt x="978762" y="741126"/>
                    <a:pt x="983446" y="807880"/>
                    <a:pt x="981690" y="874634"/>
                  </a:cubicBezTo>
                  <a:cubicBezTo>
                    <a:pt x="981104" y="901569"/>
                    <a:pt x="982275" y="929091"/>
                    <a:pt x="965880" y="953099"/>
                  </a:cubicBezTo>
                  <a:cubicBezTo>
                    <a:pt x="951241" y="1002871"/>
                    <a:pt x="955339" y="1053815"/>
                    <a:pt x="955339" y="1105344"/>
                  </a:cubicBezTo>
                  <a:cubicBezTo>
                    <a:pt x="954754" y="1179710"/>
                    <a:pt x="923719" y="1249977"/>
                    <a:pt x="911423" y="1322001"/>
                  </a:cubicBezTo>
                  <a:cubicBezTo>
                    <a:pt x="900882" y="1383484"/>
                    <a:pt x="867506" y="1432671"/>
                    <a:pt x="832372" y="1481273"/>
                  </a:cubicBezTo>
                  <a:cubicBezTo>
                    <a:pt x="825345" y="1491227"/>
                    <a:pt x="817148" y="1501182"/>
                    <a:pt x="810121" y="1511136"/>
                  </a:cubicBezTo>
                  <a:cubicBezTo>
                    <a:pt x="805436" y="1530460"/>
                    <a:pt x="790797" y="1543342"/>
                    <a:pt x="777330" y="1555639"/>
                  </a:cubicBezTo>
                  <a:cubicBezTo>
                    <a:pt x="734584" y="1593700"/>
                    <a:pt x="691838" y="1631176"/>
                    <a:pt x="644993" y="1663382"/>
                  </a:cubicBezTo>
                  <a:cubicBezTo>
                    <a:pt x="606346" y="1689732"/>
                    <a:pt x="561844" y="1693245"/>
                    <a:pt x="517341" y="1692660"/>
                  </a:cubicBezTo>
                  <a:cubicBezTo>
                    <a:pt x="431850" y="1691488"/>
                    <a:pt x="363339" y="1651670"/>
                    <a:pt x="304783" y="1592529"/>
                  </a:cubicBezTo>
                  <a:cubicBezTo>
                    <a:pt x="280776" y="1568521"/>
                    <a:pt x="253840" y="1548612"/>
                    <a:pt x="231003" y="1524019"/>
                  </a:cubicBezTo>
                  <a:cubicBezTo>
                    <a:pt x="224562" y="1517578"/>
                    <a:pt x="216364" y="1511722"/>
                    <a:pt x="216364" y="1501182"/>
                  </a:cubicBezTo>
                  <a:close/>
                </a:path>
              </a:pathLst>
            </a:custGeom>
            <a:solidFill>
              <a:srgbClr val="714B25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33">
              <a:extLst>
                <a:ext uri="{FF2B5EF4-FFF2-40B4-BE49-F238E27FC236}">
                  <a16:creationId xmlns:a16="http://schemas.microsoft.com/office/drawing/2014/main" id="{DDDFCAF9-0958-4373-AD6D-72F273EB638A}"/>
                </a:ext>
              </a:extLst>
            </p:cNvPr>
            <p:cNvSpPr/>
            <p:nvPr/>
          </p:nvSpPr>
          <p:spPr>
            <a:xfrm>
              <a:off x="2736685" y="5855994"/>
              <a:ext cx="1741367" cy="418346"/>
            </a:xfrm>
            <a:custGeom>
              <a:avLst/>
              <a:gdLst>
                <a:gd name="connsiteX0" fmla="*/ 1948526 w 1949911"/>
                <a:gd name="connsiteY0" fmla="*/ 469970 h 468447"/>
                <a:gd name="connsiteX1" fmla="*/ 1143968 w 1949911"/>
                <a:gd name="connsiteY1" fmla="*/ 469970 h 468447"/>
                <a:gd name="connsiteX2" fmla="*/ 27307 w 1949911"/>
                <a:gd name="connsiteY2" fmla="*/ 469970 h 468447"/>
                <a:gd name="connsiteX3" fmla="*/ 2128 w 1949911"/>
                <a:gd name="connsiteY3" fmla="*/ 440107 h 468447"/>
                <a:gd name="connsiteX4" fmla="*/ 53071 w 1949911"/>
                <a:gd name="connsiteY4" fmla="*/ 275565 h 468447"/>
                <a:gd name="connsiteX5" fmla="*/ 278511 w 1949911"/>
                <a:gd name="connsiteY5" fmla="*/ 94041 h 468447"/>
                <a:gd name="connsiteX6" fmla="*/ 557238 w 1949911"/>
                <a:gd name="connsiteY6" fmla="*/ 6208 h 468447"/>
                <a:gd name="connsiteX7" fmla="*/ 581831 w 1949911"/>
                <a:gd name="connsiteY7" fmla="*/ 352 h 468447"/>
                <a:gd name="connsiteX8" fmla="*/ 596470 w 1949911"/>
                <a:gd name="connsiteY8" fmla="*/ 29044 h 468447"/>
                <a:gd name="connsiteX9" fmla="*/ 885151 w 1949911"/>
                <a:gd name="connsiteY9" fmla="*/ 335877 h 468447"/>
                <a:gd name="connsiteX10" fmla="*/ 1067259 w 1949911"/>
                <a:gd name="connsiteY10" fmla="*/ 331193 h 468447"/>
                <a:gd name="connsiteX11" fmla="*/ 1354769 w 1949911"/>
                <a:gd name="connsiteY11" fmla="*/ 36071 h 468447"/>
                <a:gd name="connsiteX12" fmla="*/ 1375849 w 1949911"/>
                <a:gd name="connsiteY12" fmla="*/ 938 h 468447"/>
                <a:gd name="connsiteX13" fmla="*/ 1677997 w 1949911"/>
                <a:gd name="connsiteY13" fmla="*/ 96384 h 468447"/>
                <a:gd name="connsiteX14" fmla="*/ 1947940 w 1949911"/>
                <a:gd name="connsiteY14" fmla="*/ 423126 h 468447"/>
                <a:gd name="connsiteX15" fmla="*/ 1948526 w 1949911"/>
                <a:gd name="connsiteY15" fmla="*/ 469970 h 46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49911" h="468447">
                  <a:moveTo>
                    <a:pt x="1948526" y="469970"/>
                  </a:moveTo>
                  <a:cubicBezTo>
                    <a:pt x="1680340" y="469970"/>
                    <a:pt x="1412154" y="469970"/>
                    <a:pt x="1143968" y="469970"/>
                  </a:cubicBezTo>
                  <a:cubicBezTo>
                    <a:pt x="771552" y="469970"/>
                    <a:pt x="399722" y="469970"/>
                    <a:pt x="27307" y="469970"/>
                  </a:cubicBezTo>
                  <a:cubicBezTo>
                    <a:pt x="-3142" y="469970"/>
                    <a:pt x="-1971" y="469970"/>
                    <a:pt x="2128" y="440107"/>
                  </a:cubicBezTo>
                  <a:cubicBezTo>
                    <a:pt x="10325" y="382722"/>
                    <a:pt x="24964" y="327094"/>
                    <a:pt x="53071" y="275565"/>
                  </a:cubicBezTo>
                  <a:cubicBezTo>
                    <a:pt x="103429" y="184803"/>
                    <a:pt x="178381" y="122734"/>
                    <a:pt x="278511" y="94041"/>
                  </a:cubicBezTo>
                  <a:cubicBezTo>
                    <a:pt x="372201" y="67691"/>
                    <a:pt x="464134" y="34900"/>
                    <a:pt x="557238" y="6208"/>
                  </a:cubicBezTo>
                  <a:cubicBezTo>
                    <a:pt x="565435" y="3865"/>
                    <a:pt x="573048" y="-1405"/>
                    <a:pt x="581831" y="352"/>
                  </a:cubicBezTo>
                  <a:cubicBezTo>
                    <a:pt x="591786" y="7379"/>
                    <a:pt x="592371" y="19090"/>
                    <a:pt x="596470" y="29044"/>
                  </a:cubicBezTo>
                  <a:cubicBezTo>
                    <a:pt x="650341" y="171335"/>
                    <a:pt x="744031" y="274394"/>
                    <a:pt x="885151" y="335877"/>
                  </a:cubicBezTo>
                  <a:cubicBezTo>
                    <a:pt x="948391" y="363399"/>
                    <a:pt x="1005776" y="359885"/>
                    <a:pt x="1067259" y="331193"/>
                  </a:cubicBezTo>
                  <a:cubicBezTo>
                    <a:pt x="1200181" y="267952"/>
                    <a:pt x="1296213" y="170750"/>
                    <a:pt x="1354769" y="36071"/>
                  </a:cubicBezTo>
                  <a:cubicBezTo>
                    <a:pt x="1360039" y="23774"/>
                    <a:pt x="1362381" y="8550"/>
                    <a:pt x="1375849" y="938"/>
                  </a:cubicBezTo>
                  <a:cubicBezTo>
                    <a:pt x="1477151" y="31972"/>
                    <a:pt x="1577281" y="64763"/>
                    <a:pt x="1677997" y="96384"/>
                  </a:cubicBezTo>
                  <a:cubicBezTo>
                    <a:pt x="1836684" y="146742"/>
                    <a:pt x="1922761" y="260926"/>
                    <a:pt x="1947940" y="423126"/>
                  </a:cubicBezTo>
                  <a:cubicBezTo>
                    <a:pt x="1950282" y="438350"/>
                    <a:pt x="1958480" y="454160"/>
                    <a:pt x="1948526" y="469970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34">
              <a:extLst>
                <a:ext uri="{FF2B5EF4-FFF2-40B4-BE49-F238E27FC236}">
                  <a16:creationId xmlns:a16="http://schemas.microsoft.com/office/drawing/2014/main" id="{E2BBA6DB-C07E-4A5B-A7F1-C33C52BC43F4}"/>
                </a:ext>
              </a:extLst>
            </p:cNvPr>
            <p:cNvSpPr/>
            <p:nvPr/>
          </p:nvSpPr>
          <p:spPr>
            <a:xfrm>
              <a:off x="3101616" y="4708800"/>
              <a:ext cx="1016287" cy="1475493"/>
            </a:xfrm>
            <a:custGeom>
              <a:avLst/>
              <a:gdLst>
                <a:gd name="connsiteX0" fmla="*/ 252462 w 1016287"/>
                <a:gd name="connsiteY0" fmla="*/ 1114041 h 1475493"/>
                <a:gd name="connsiteX1" fmla="*/ 373260 w 1016287"/>
                <a:gd name="connsiteY1" fmla="*/ 1223335 h 1475493"/>
                <a:gd name="connsiteX2" fmla="*/ 608580 w 1016287"/>
                <a:gd name="connsiteY2" fmla="*/ 1265692 h 1475493"/>
                <a:gd name="connsiteX3" fmla="*/ 689111 w 1016287"/>
                <a:gd name="connsiteY3" fmla="*/ 1210261 h 1475493"/>
                <a:gd name="connsiteX4" fmla="*/ 782716 w 1016287"/>
                <a:gd name="connsiteY4" fmla="*/ 1121885 h 1475493"/>
                <a:gd name="connsiteX5" fmla="*/ 862726 w 1016287"/>
                <a:gd name="connsiteY5" fmla="*/ 1147509 h 1475493"/>
                <a:gd name="connsiteX6" fmla="*/ 687543 w 1016287"/>
                <a:gd name="connsiteY6" fmla="*/ 1389628 h 1475493"/>
                <a:gd name="connsiteX7" fmla="*/ 520727 w 1016287"/>
                <a:gd name="connsiteY7" fmla="*/ 1472774 h 1475493"/>
                <a:gd name="connsiteX8" fmla="*/ 491966 w 1016287"/>
                <a:gd name="connsiteY8" fmla="*/ 1473819 h 1475493"/>
                <a:gd name="connsiteX9" fmla="*/ 154673 w 1016287"/>
                <a:gd name="connsiteY9" fmla="*/ 1148555 h 1475493"/>
                <a:gd name="connsiteX10" fmla="*/ 252462 w 1016287"/>
                <a:gd name="connsiteY10" fmla="*/ 1114041 h 1475493"/>
                <a:gd name="connsiteX11" fmla="*/ 943780 w 1016287"/>
                <a:gd name="connsiteY11" fmla="*/ 350558 h 1475493"/>
                <a:gd name="connsiteX12" fmla="*/ 999211 w 1016287"/>
                <a:gd name="connsiteY12" fmla="*/ 378797 h 1475493"/>
                <a:gd name="connsiteX13" fmla="*/ 1002348 w 1016287"/>
                <a:gd name="connsiteY13" fmla="*/ 515806 h 1475493"/>
                <a:gd name="connsiteX14" fmla="*/ 945871 w 1016287"/>
                <a:gd name="connsiteY14" fmla="*/ 609934 h 1475493"/>
                <a:gd name="connsiteX15" fmla="*/ 923385 w 1016287"/>
                <a:gd name="connsiteY15" fmla="*/ 623531 h 1475493"/>
                <a:gd name="connsiteX16" fmla="*/ 930707 w 1016287"/>
                <a:gd name="connsiteY16" fmla="*/ 447301 h 1475493"/>
                <a:gd name="connsiteX17" fmla="*/ 943780 w 1016287"/>
                <a:gd name="connsiteY17" fmla="*/ 350558 h 1475493"/>
                <a:gd name="connsiteX18" fmla="*/ 63159 w 1016287"/>
                <a:gd name="connsiteY18" fmla="*/ 346899 h 1475493"/>
                <a:gd name="connsiteX19" fmla="*/ 70480 w 1016287"/>
                <a:gd name="connsiteY19" fmla="*/ 509008 h 1475493"/>
                <a:gd name="connsiteX20" fmla="*/ 71526 w 1016287"/>
                <a:gd name="connsiteY20" fmla="*/ 610980 h 1475493"/>
                <a:gd name="connsiteX21" fmla="*/ 408 w 1016287"/>
                <a:gd name="connsiteY21" fmla="*/ 428476 h 1475493"/>
                <a:gd name="connsiteX22" fmla="*/ 63159 w 1016287"/>
                <a:gd name="connsiteY22" fmla="*/ 346899 h 1475493"/>
                <a:gd name="connsiteX23" fmla="*/ 537330 w 1016287"/>
                <a:gd name="connsiteY23" fmla="*/ 781 h 1475493"/>
                <a:gd name="connsiteX24" fmla="*/ 739313 w 1016287"/>
                <a:gd name="connsiteY24" fmla="*/ 33138 h 1475493"/>
                <a:gd name="connsiteX25" fmla="*/ 745589 w 1016287"/>
                <a:gd name="connsiteY25" fmla="*/ 34707 h 1475493"/>
                <a:gd name="connsiteX26" fmla="*/ 861157 w 1016287"/>
                <a:gd name="connsiteY26" fmla="*/ 147660 h 1475493"/>
                <a:gd name="connsiteX27" fmla="*/ 898285 w 1016287"/>
                <a:gd name="connsiteY27" fmla="*/ 393962 h 1475493"/>
                <a:gd name="connsiteX28" fmla="*/ 848083 w 1016287"/>
                <a:gd name="connsiteY28" fmla="*/ 644970 h 1475493"/>
                <a:gd name="connsiteX29" fmla="*/ 811478 w 1016287"/>
                <a:gd name="connsiteY29" fmla="*/ 744850 h 1475493"/>
                <a:gd name="connsiteX30" fmla="*/ 787423 w 1016287"/>
                <a:gd name="connsiteY30" fmla="*/ 767859 h 1475493"/>
                <a:gd name="connsiteX31" fmla="*/ 758661 w 1016287"/>
                <a:gd name="connsiteY31" fmla="*/ 747987 h 1475493"/>
                <a:gd name="connsiteX32" fmla="*/ 553149 w 1016287"/>
                <a:gd name="connsiteY32" fmla="*/ 653859 h 1475493"/>
                <a:gd name="connsiteX33" fmla="*/ 505038 w 1016287"/>
                <a:gd name="connsiteY33" fmla="*/ 677914 h 1475493"/>
                <a:gd name="connsiteX34" fmla="*/ 566222 w 1016287"/>
                <a:gd name="connsiteY34" fmla="*/ 687327 h 1475493"/>
                <a:gd name="connsiteX35" fmla="*/ 636295 w 1016287"/>
                <a:gd name="connsiteY35" fmla="*/ 775180 h 1475493"/>
                <a:gd name="connsiteX36" fmla="*/ 605965 w 1016287"/>
                <a:gd name="connsiteY36" fmla="*/ 844207 h 1475493"/>
                <a:gd name="connsiteX37" fmla="*/ 403066 w 1016287"/>
                <a:gd name="connsiteY37" fmla="*/ 846822 h 1475493"/>
                <a:gd name="connsiteX38" fmla="*/ 421369 w 1016287"/>
                <a:gd name="connsiteY38" fmla="*/ 694648 h 1475493"/>
                <a:gd name="connsiteX39" fmla="*/ 500332 w 1016287"/>
                <a:gd name="connsiteY39" fmla="*/ 678437 h 1475493"/>
                <a:gd name="connsiteX40" fmla="*/ 278086 w 1016287"/>
                <a:gd name="connsiteY40" fmla="*/ 704061 h 1475493"/>
                <a:gd name="connsiteX41" fmla="*/ 245663 w 1016287"/>
                <a:gd name="connsiteY41" fmla="*/ 750079 h 1475493"/>
                <a:gd name="connsiteX42" fmla="*/ 220040 w 1016287"/>
                <a:gd name="connsiteY42" fmla="*/ 767859 h 1475493"/>
                <a:gd name="connsiteX43" fmla="*/ 195985 w 1016287"/>
                <a:gd name="connsiteY43" fmla="*/ 747987 h 1475493"/>
                <a:gd name="connsiteX44" fmla="*/ 106563 w 1016287"/>
                <a:gd name="connsiteY44" fmla="*/ 493841 h 1475493"/>
                <a:gd name="connsiteX45" fmla="*/ 104995 w 1016287"/>
                <a:gd name="connsiteY45" fmla="*/ 481291 h 1475493"/>
                <a:gd name="connsiteX46" fmla="*/ 121729 w 1016287"/>
                <a:gd name="connsiteY46" fmla="*/ 239173 h 1475493"/>
                <a:gd name="connsiteX47" fmla="*/ 168269 w 1016287"/>
                <a:gd name="connsiteY47" fmla="*/ 90138 h 1475493"/>
                <a:gd name="connsiteX48" fmla="*/ 197554 w 1016287"/>
                <a:gd name="connsiteY48" fmla="*/ 61376 h 1475493"/>
                <a:gd name="connsiteX49" fmla="*/ 332993 w 1016287"/>
                <a:gd name="connsiteY49" fmla="*/ 14312 h 1475493"/>
                <a:gd name="connsiteX50" fmla="*/ 537330 w 1016287"/>
                <a:gd name="connsiteY50" fmla="*/ 781 h 147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16287" h="1475493">
                  <a:moveTo>
                    <a:pt x="252462" y="1114041"/>
                  </a:moveTo>
                  <a:cubicBezTo>
                    <a:pt x="292728" y="1150647"/>
                    <a:pt x="331425" y="1188821"/>
                    <a:pt x="373260" y="1223335"/>
                  </a:cubicBezTo>
                  <a:cubicBezTo>
                    <a:pt x="443333" y="1280857"/>
                    <a:pt x="522818" y="1293408"/>
                    <a:pt x="608580" y="1265692"/>
                  </a:cubicBezTo>
                  <a:cubicBezTo>
                    <a:pt x="640478" y="1255234"/>
                    <a:pt x="663488" y="1230133"/>
                    <a:pt x="689111" y="1210261"/>
                  </a:cubicBezTo>
                  <a:cubicBezTo>
                    <a:pt x="723103" y="1183591"/>
                    <a:pt x="754478" y="1153785"/>
                    <a:pt x="782716" y="1121885"/>
                  </a:cubicBezTo>
                  <a:cubicBezTo>
                    <a:pt x="809386" y="1130252"/>
                    <a:pt x="836056" y="1139142"/>
                    <a:pt x="862726" y="1147509"/>
                  </a:cubicBezTo>
                  <a:cubicBezTo>
                    <a:pt x="827166" y="1244775"/>
                    <a:pt x="770689" y="1326876"/>
                    <a:pt x="687543" y="1389628"/>
                  </a:cubicBezTo>
                  <a:cubicBezTo>
                    <a:pt x="637341" y="1427801"/>
                    <a:pt x="581387" y="1454995"/>
                    <a:pt x="520727" y="1472774"/>
                  </a:cubicBezTo>
                  <a:cubicBezTo>
                    <a:pt x="510791" y="1475912"/>
                    <a:pt x="501379" y="1476434"/>
                    <a:pt x="491966" y="1473819"/>
                  </a:cubicBezTo>
                  <a:cubicBezTo>
                    <a:pt x="318352" y="1429371"/>
                    <a:pt x="206443" y="1319555"/>
                    <a:pt x="154673" y="1148555"/>
                  </a:cubicBezTo>
                  <a:cubicBezTo>
                    <a:pt x="185526" y="1131298"/>
                    <a:pt x="221086" y="1128160"/>
                    <a:pt x="252462" y="1114041"/>
                  </a:cubicBezTo>
                  <a:close/>
                  <a:moveTo>
                    <a:pt x="943780" y="350558"/>
                  </a:moveTo>
                  <a:cubicBezTo>
                    <a:pt x="964697" y="344283"/>
                    <a:pt x="985615" y="354742"/>
                    <a:pt x="999211" y="378797"/>
                  </a:cubicBezTo>
                  <a:cubicBezTo>
                    <a:pt x="1024312" y="424292"/>
                    <a:pt x="1018560" y="470311"/>
                    <a:pt x="1002348" y="515806"/>
                  </a:cubicBezTo>
                  <a:cubicBezTo>
                    <a:pt x="989798" y="550843"/>
                    <a:pt x="970972" y="582219"/>
                    <a:pt x="945871" y="609934"/>
                  </a:cubicBezTo>
                  <a:cubicBezTo>
                    <a:pt x="940119" y="616733"/>
                    <a:pt x="932798" y="621962"/>
                    <a:pt x="923385" y="623531"/>
                  </a:cubicBezTo>
                  <a:cubicBezTo>
                    <a:pt x="932275" y="565485"/>
                    <a:pt x="932275" y="506394"/>
                    <a:pt x="930707" y="447301"/>
                  </a:cubicBezTo>
                  <a:cubicBezTo>
                    <a:pt x="930183" y="414880"/>
                    <a:pt x="937504" y="382457"/>
                    <a:pt x="943780" y="350558"/>
                  </a:cubicBezTo>
                  <a:close/>
                  <a:moveTo>
                    <a:pt x="63159" y="346899"/>
                  </a:moveTo>
                  <a:cubicBezTo>
                    <a:pt x="76755" y="400238"/>
                    <a:pt x="75709" y="454623"/>
                    <a:pt x="70480" y="509008"/>
                  </a:cubicBezTo>
                  <a:cubicBezTo>
                    <a:pt x="66819" y="542998"/>
                    <a:pt x="73094" y="576989"/>
                    <a:pt x="71526" y="610980"/>
                  </a:cubicBezTo>
                  <a:cubicBezTo>
                    <a:pt x="24462" y="559210"/>
                    <a:pt x="-3776" y="500118"/>
                    <a:pt x="408" y="428476"/>
                  </a:cubicBezTo>
                  <a:cubicBezTo>
                    <a:pt x="2499" y="393440"/>
                    <a:pt x="26031" y="346375"/>
                    <a:pt x="63159" y="346899"/>
                  </a:cubicBezTo>
                  <a:close/>
                  <a:moveTo>
                    <a:pt x="537330" y="781"/>
                  </a:moveTo>
                  <a:cubicBezTo>
                    <a:pt x="605050" y="3592"/>
                    <a:pt x="672378" y="14051"/>
                    <a:pt x="739313" y="33138"/>
                  </a:cubicBezTo>
                  <a:cubicBezTo>
                    <a:pt x="741405" y="33661"/>
                    <a:pt x="743496" y="34184"/>
                    <a:pt x="745589" y="34707"/>
                  </a:cubicBezTo>
                  <a:cubicBezTo>
                    <a:pt x="804680" y="51441"/>
                    <a:pt x="842331" y="84908"/>
                    <a:pt x="861157" y="147660"/>
                  </a:cubicBezTo>
                  <a:cubicBezTo>
                    <a:pt x="885212" y="228715"/>
                    <a:pt x="888873" y="310815"/>
                    <a:pt x="898285" y="393962"/>
                  </a:cubicBezTo>
                  <a:cubicBezTo>
                    <a:pt x="908744" y="484952"/>
                    <a:pt x="874753" y="563392"/>
                    <a:pt x="848083" y="644970"/>
                  </a:cubicBezTo>
                  <a:cubicBezTo>
                    <a:pt x="837102" y="678437"/>
                    <a:pt x="824028" y="711382"/>
                    <a:pt x="811478" y="744850"/>
                  </a:cubicBezTo>
                  <a:cubicBezTo>
                    <a:pt x="807294" y="756354"/>
                    <a:pt x="801542" y="766290"/>
                    <a:pt x="787423" y="767859"/>
                  </a:cubicBezTo>
                  <a:cubicBezTo>
                    <a:pt x="771735" y="769428"/>
                    <a:pt x="765460" y="758969"/>
                    <a:pt x="758661" y="747987"/>
                  </a:cubicBezTo>
                  <a:cubicBezTo>
                    <a:pt x="710552" y="666410"/>
                    <a:pt x="633157" y="630850"/>
                    <a:pt x="553149" y="653859"/>
                  </a:cubicBezTo>
                  <a:cubicBezTo>
                    <a:pt x="536937" y="658565"/>
                    <a:pt x="521250" y="664318"/>
                    <a:pt x="505038" y="677914"/>
                  </a:cubicBezTo>
                  <a:cubicBezTo>
                    <a:pt x="528048" y="678960"/>
                    <a:pt x="547397" y="681575"/>
                    <a:pt x="566222" y="687327"/>
                  </a:cubicBezTo>
                  <a:cubicBezTo>
                    <a:pt x="609625" y="700924"/>
                    <a:pt x="629497" y="733345"/>
                    <a:pt x="636295" y="775180"/>
                  </a:cubicBezTo>
                  <a:cubicBezTo>
                    <a:pt x="641002" y="803941"/>
                    <a:pt x="628974" y="826950"/>
                    <a:pt x="605965" y="844207"/>
                  </a:cubicBezTo>
                  <a:cubicBezTo>
                    <a:pt x="551580" y="884995"/>
                    <a:pt x="459020" y="886564"/>
                    <a:pt x="403066" y="846822"/>
                  </a:cubicBezTo>
                  <a:cubicBezTo>
                    <a:pt x="350250" y="809170"/>
                    <a:pt x="360187" y="726025"/>
                    <a:pt x="421369" y="694648"/>
                  </a:cubicBezTo>
                  <a:cubicBezTo>
                    <a:pt x="444901" y="682621"/>
                    <a:pt x="470002" y="678437"/>
                    <a:pt x="500332" y="678437"/>
                  </a:cubicBezTo>
                  <a:cubicBezTo>
                    <a:pt x="432874" y="628759"/>
                    <a:pt x="335608" y="641309"/>
                    <a:pt x="278086" y="704061"/>
                  </a:cubicBezTo>
                  <a:cubicBezTo>
                    <a:pt x="265535" y="718180"/>
                    <a:pt x="254554" y="733345"/>
                    <a:pt x="245663" y="750079"/>
                  </a:cubicBezTo>
                  <a:cubicBezTo>
                    <a:pt x="240435" y="760537"/>
                    <a:pt x="233113" y="768382"/>
                    <a:pt x="220040" y="767859"/>
                  </a:cubicBezTo>
                  <a:cubicBezTo>
                    <a:pt x="206967" y="767336"/>
                    <a:pt x="200691" y="759492"/>
                    <a:pt x="195985" y="747987"/>
                  </a:cubicBezTo>
                  <a:cubicBezTo>
                    <a:pt x="161994" y="664841"/>
                    <a:pt x="132710" y="579603"/>
                    <a:pt x="106563" y="493841"/>
                  </a:cubicBezTo>
                  <a:cubicBezTo>
                    <a:pt x="105517" y="489658"/>
                    <a:pt x="104471" y="485474"/>
                    <a:pt x="104995" y="481291"/>
                  </a:cubicBezTo>
                  <a:cubicBezTo>
                    <a:pt x="110747" y="400236"/>
                    <a:pt x="107609" y="319182"/>
                    <a:pt x="121729" y="239173"/>
                  </a:cubicBezTo>
                  <a:cubicBezTo>
                    <a:pt x="130618" y="187926"/>
                    <a:pt x="148921" y="138770"/>
                    <a:pt x="168269" y="90138"/>
                  </a:cubicBezTo>
                  <a:cubicBezTo>
                    <a:pt x="173499" y="76018"/>
                    <a:pt x="186049" y="68697"/>
                    <a:pt x="197554" y="61376"/>
                  </a:cubicBezTo>
                  <a:cubicBezTo>
                    <a:pt x="238866" y="34707"/>
                    <a:pt x="285407" y="22156"/>
                    <a:pt x="332993" y="14312"/>
                  </a:cubicBezTo>
                  <a:cubicBezTo>
                    <a:pt x="401498" y="2808"/>
                    <a:pt x="469610" y="-2030"/>
                    <a:pt x="537330" y="781"/>
                  </a:cubicBezTo>
                  <a:close/>
                </a:path>
              </a:pathLst>
            </a:custGeom>
            <a:solidFill>
              <a:srgbClr val="F8DFC9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4" name="Group 126">
            <a:extLst>
              <a:ext uri="{FF2B5EF4-FFF2-40B4-BE49-F238E27FC236}">
                <a16:creationId xmlns:a16="http://schemas.microsoft.com/office/drawing/2014/main" id="{F80B4E14-88E2-427E-8CB1-A3C78E501EB9}"/>
              </a:ext>
            </a:extLst>
          </p:cNvPr>
          <p:cNvGrpSpPr/>
          <p:nvPr/>
        </p:nvGrpSpPr>
        <p:grpSpPr>
          <a:xfrm>
            <a:off x="5929451" y="4830090"/>
            <a:ext cx="1045499" cy="1193045"/>
            <a:chOff x="10255665" y="4623530"/>
            <a:chExt cx="1780099" cy="2031315"/>
          </a:xfrm>
        </p:grpSpPr>
        <p:sp>
          <p:nvSpPr>
            <p:cNvPr id="15" name="Freeform: Shape 127">
              <a:extLst>
                <a:ext uri="{FF2B5EF4-FFF2-40B4-BE49-F238E27FC236}">
                  <a16:creationId xmlns:a16="http://schemas.microsoft.com/office/drawing/2014/main" id="{1E5E7AB1-BE43-49E7-AE89-472EDB612AF2}"/>
                </a:ext>
              </a:extLst>
            </p:cNvPr>
            <p:cNvSpPr/>
            <p:nvPr/>
          </p:nvSpPr>
          <p:spPr>
            <a:xfrm>
              <a:off x="10527907" y="5069090"/>
              <a:ext cx="1235529" cy="1469753"/>
            </a:xfrm>
            <a:custGeom>
              <a:avLst/>
              <a:gdLst>
                <a:gd name="connsiteX0" fmla="*/ 1210323 w 1235529"/>
                <a:gd name="connsiteY0" fmla="*/ 283472 h 1469752"/>
                <a:gd name="connsiteX1" fmla="*/ 1094383 w 1235529"/>
                <a:gd name="connsiteY1" fmla="*/ 460897 h 1469752"/>
                <a:gd name="connsiteX2" fmla="*/ 1096725 w 1235529"/>
                <a:gd name="connsiteY2" fmla="*/ 316849 h 1469752"/>
                <a:gd name="connsiteX3" fmla="*/ 914030 w 1235529"/>
                <a:gd name="connsiteY3" fmla="*/ 106048 h 1469752"/>
                <a:gd name="connsiteX4" fmla="*/ 446754 w 1235529"/>
                <a:gd name="connsiteY4" fmla="*/ 34610 h 1469752"/>
                <a:gd name="connsiteX5" fmla="*/ 353651 w 1235529"/>
                <a:gd name="connsiteY5" fmla="*/ 8260 h 1469752"/>
                <a:gd name="connsiteX6" fmla="*/ 326129 w 1235529"/>
                <a:gd name="connsiteY6" fmla="*/ 5917 h 1469752"/>
                <a:gd name="connsiteX7" fmla="*/ 196135 w 1235529"/>
                <a:gd name="connsiteY7" fmla="*/ 108390 h 1469752"/>
                <a:gd name="connsiteX8" fmla="*/ 120013 w 1235529"/>
                <a:gd name="connsiteY8" fmla="*/ 192711 h 1469752"/>
                <a:gd name="connsiteX9" fmla="*/ 94833 w 1235529"/>
                <a:gd name="connsiteY9" fmla="*/ 310408 h 1469752"/>
                <a:gd name="connsiteX10" fmla="*/ 111815 w 1235529"/>
                <a:gd name="connsiteY10" fmla="*/ 404097 h 1469752"/>
                <a:gd name="connsiteX11" fmla="*/ 19296 w 1235529"/>
                <a:gd name="connsiteY11" fmla="*/ 294012 h 1469752"/>
                <a:gd name="connsiteX12" fmla="*/ 3486 w 1235529"/>
                <a:gd name="connsiteY12" fmla="*/ 328560 h 1469752"/>
                <a:gd name="connsiteX13" fmla="*/ 118841 w 1235529"/>
                <a:gd name="connsiteY13" fmla="*/ 537605 h 1469752"/>
                <a:gd name="connsiteX14" fmla="*/ 157488 w 1235529"/>
                <a:gd name="connsiteY14" fmla="*/ 582693 h 1469752"/>
                <a:gd name="connsiteX15" fmla="*/ 169200 w 1235529"/>
                <a:gd name="connsiteY15" fmla="*/ 619583 h 1469752"/>
                <a:gd name="connsiteX16" fmla="*/ 277528 w 1235529"/>
                <a:gd name="connsiteY16" fmla="*/ 769486 h 1469752"/>
                <a:gd name="connsiteX17" fmla="*/ 438557 w 1235529"/>
                <a:gd name="connsiteY17" fmla="*/ 856149 h 1469752"/>
                <a:gd name="connsiteX18" fmla="*/ 433872 w 1235529"/>
                <a:gd name="connsiteY18" fmla="*/ 1021862 h 1469752"/>
                <a:gd name="connsiteX19" fmla="*/ 356579 w 1235529"/>
                <a:gd name="connsiteY19" fmla="*/ 1120822 h 1469752"/>
                <a:gd name="connsiteX20" fmla="*/ 110058 w 1235529"/>
                <a:gd name="connsiteY20" fmla="*/ 1192260 h 1469752"/>
                <a:gd name="connsiteX21" fmla="*/ 247664 w 1235529"/>
                <a:gd name="connsiteY21" fmla="*/ 1336307 h 1469752"/>
                <a:gd name="connsiteX22" fmla="*/ 757100 w 1235529"/>
                <a:gd name="connsiteY22" fmla="*/ 1454590 h 1469752"/>
                <a:gd name="connsiteX23" fmla="*/ 1135372 w 1235529"/>
                <a:gd name="connsiteY23" fmla="*/ 1193431 h 1469752"/>
                <a:gd name="connsiteX24" fmla="*/ 862501 w 1235529"/>
                <a:gd name="connsiteY24" fmla="*/ 1114966 h 1469752"/>
                <a:gd name="connsiteX25" fmla="*/ 807459 w 1235529"/>
                <a:gd name="connsiteY25" fmla="*/ 1052897 h 1469752"/>
                <a:gd name="connsiteX26" fmla="*/ 798089 w 1235529"/>
                <a:gd name="connsiteY26" fmla="*/ 856149 h 1469752"/>
                <a:gd name="connsiteX27" fmla="*/ 798089 w 1235529"/>
                <a:gd name="connsiteY27" fmla="*/ 856149 h 1469752"/>
                <a:gd name="connsiteX28" fmla="*/ 850790 w 1235529"/>
                <a:gd name="connsiteY28" fmla="*/ 833312 h 1469752"/>
                <a:gd name="connsiteX29" fmla="*/ 1077987 w 1235529"/>
                <a:gd name="connsiteY29" fmla="*/ 586792 h 1469752"/>
                <a:gd name="connsiteX30" fmla="*/ 1121318 w 1235529"/>
                <a:gd name="connsiteY30" fmla="*/ 534677 h 1469752"/>
                <a:gd name="connsiteX31" fmla="*/ 1232575 w 1235529"/>
                <a:gd name="connsiteY31" fmla="*/ 387116 h 1469752"/>
                <a:gd name="connsiteX32" fmla="*/ 1210323 w 1235529"/>
                <a:gd name="connsiteY32" fmla="*/ 283472 h 1469752"/>
                <a:gd name="connsiteX33" fmla="*/ 788721 w 1235529"/>
                <a:gd name="connsiteY33" fmla="*/ 886012 h 1469752"/>
                <a:gd name="connsiteX34" fmla="*/ 789306 w 1235529"/>
                <a:gd name="connsiteY34" fmla="*/ 887183 h 1469752"/>
                <a:gd name="connsiteX35" fmla="*/ 788135 w 1235529"/>
                <a:gd name="connsiteY35" fmla="*/ 888940 h 1469752"/>
                <a:gd name="connsiteX36" fmla="*/ 788721 w 1235529"/>
                <a:gd name="connsiteY36" fmla="*/ 886012 h 1469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235529" h="1469752">
                  <a:moveTo>
                    <a:pt x="1210323" y="283472"/>
                  </a:moveTo>
                  <a:cubicBezTo>
                    <a:pt x="1179874" y="348469"/>
                    <a:pt x="1142398" y="405854"/>
                    <a:pt x="1094383" y="460897"/>
                  </a:cubicBezTo>
                  <a:cubicBezTo>
                    <a:pt x="1100238" y="409953"/>
                    <a:pt x="1101409" y="363108"/>
                    <a:pt x="1096725" y="316849"/>
                  </a:cubicBezTo>
                  <a:cubicBezTo>
                    <a:pt x="1082672" y="176315"/>
                    <a:pt x="991324" y="152892"/>
                    <a:pt x="914030" y="106048"/>
                  </a:cubicBezTo>
                  <a:cubicBezTo>
                    <a:pt x="774082" y="8260"/>
                    <a:pt x="618323" y="3575"/>
                    <a:pt x="446754" y="34610"/>
                  </a:cubicBezTo>
                  <a:cubicBezTo>
                    <a:pt x="410450" y="41051"/>
                    <a:pt x="379415" y="33439"/>
                    <a:pt x="353651" y="8260"/>
                  </a:cubicBezTo>
                  <a:cubicBezTo>
                    <a:pt x="343696" y="-1695"/>
                    <a:pt x="337255" y="-2866"/>
                    <a:pt x="326129" y="5917"/>
                  </a:cubicBezTo>
                  <a:cubicBezTo>
                    <a:pt x="283384" y="40465"/>
                    <a:pt x="238881" y="73256"/>
                    <a:pt x="196135" y="108390"/>
                  </a:cubicBezTo>
                  <a:cubicBezTo>
                    <a:pt x="166857" y="132398"/>
                    <a:pt x="136994" y="157577"/>
                    <a:pt x="120013" y="192711"/>
                  </a:cubicBezTo>
                  <a:cubicBezTo>
                    <a:pt x="101860" y="215547"/>
                    <a:pt x="91320" y="278788"/>
                    <a:pt x="94833" y="310408"/>
                  </a:cubicBezTo>
                  <a:cubicBezTo>
                    <a:pt x="99518" y="343199"/>
                    <a:pt x="105374" y="370720"/>
                    <a:pt x="111815" y="404097"/>
                  </a:cubicBezTo>
                  <a:cubicBezTo>
                    <a:pt x="64384" y="377747"/>
                    <a:pt x="38620" y="339686"/>
                    <a:pt x="19296" y="294012"/>
                  </a:cubicBezTo>
                  <a:cubicBezTo>
                    <a:pt x="9342" y="305138"/>
                    <a:pt x="6414" y="316849"/>
                    <a:pt x="3486" y="328560"/>
                  </a:cubicBezTo>
                  <a:cubicBezTo>
                    <a:pt x="-17594" y="407611"/>
                    <a:pt x="61457" y="517696"/>
                    <a:pt x="118841" y="537605"/>
                  </a:cubicBezTo>
                  <a:cubicBezTo>
                    <a:pt x="144020" y="546388"/>
                    <a:pt x="152804" y="559856"/>
                    <a:pt x="157488" y="582693"/>
                  </a:cubicBezTo>
                  <a:cubicBezTo>
                    <a:pt x="159830" y="595575"/>
                    <a:pt x="165686" y="607286"/>
                    <a:pt x="169200" y="619583"/>
                  </a:cubicBezTo>
                  <a:cubicBezTo>
                    <a:pt x="187352" y="682238"/>
                    <a:pt x="224828" y="730839"/>
                    <a:pt x="277528" y="769486"/>
                  </a:cubicBezTo>
                  <a:cubicBezTo>
                    <a:pt x="327301" y="805791"/>
                    <a:pt x="382343" y="832727"/>
                    <a:pt x="438557" y="856149"/>
                  </a:cubicBezTo>
                  <a:cubicBezTo>
                    <a:pt x="442655" y="877229"/>
                    <a:pt x="435629" y="1004881"/>
                    <a:pt x="433872" y="1021862"/>
                  </a:cubicBezTo>
                  <a:cubicBezTo>
                    <a:pt x="427431" y="1072220"/>
                    <a:pt x="426846" y="1103255"/>
                    <a:pt x="356579" y="1120822"/>
                  </a:cubicBezTo>
                  <a:cubicBezTo>
                    <a:pt x="274014" y="1141902"/>
                    <a:pt x="192036" y="1168252"/>
                    <a:pt x="110058" y="1192260"/>
                  </a:cubicBezTo>
                  <a:cubicBezTo>
                    <a:pt x="151633" y="1244374"/>
                    <a:pt x="194378" y="1295318"/>
                    <a:pt x="247664" y="1336307"/>
                  </a:cubicBezTo>
                  <a:cubicBezTo>
                    <a:pt x="399324" y="1454590"/>
                    <a:pt x="568551" y="1499678"/>
                    <a:pt x="757100" y="1454590"/>
                  </a:cubicBezTo>
                  <a:cubicBezTo>
                    <a:pt x="915787" y="1416529"/>
                    <a:pt x="1038169" y="1322254"/>
                    <a:pt x="1135372" y="1193431"/>
                  </a:cubicBezTo>
                  <a:cubicBezTo>
                    <a:pt x="1044610" y="1167081"/>
                    <a:pt x="953849" y="1140145"/>
                    <a:pt x="862501" y="1114966"/>
                  </a:cubicBezTo>
                  <a:cubicBezTo>
                    <a:pt x="829710" y="1105597"/>
                    <a:pt x="812728" y="1085688"/>
                    <a:pt x="807459" y="1052897"/>
                  </a:cubicBezTo>
                  <a:cubicBezTo>
                    <a:pt x="801017" y="1015421"/>
                    <a:pt x="798089" y="883670"/>
                    <a:pt x="798089" y="856149"/>
                  </a:cubicBezTo>
                  <a:lnTo>
                    <a:pt x="798089" y="856149"/>
                  </a:lnTo>
                  <a:cubicBezTo>
                    <a:pt x="815656" y="848537"/>
                    <a:pt x="833223" y="841510"/>
                    <a:pt x="850790" y="833312"/>
                  </a:cubicBezTo>
                  <a:cubicBezTo>
                    <a:pt x="960290" y="782368"/>
                    <a:pt x="1051637" y="714444"/>
                    <a:pt x="1077987" y="586792"/>
                  </a:cubicBezTo>
                  <a:cubicBezTo>
                    <a:pt x="1083257" y="561027"/>
                    <a:pt x="1095554" y="547559"/>
                    <a:pt x="1121318" y="534677"/>
                  </a:cubicBezTo>
                  <a:cubicBezTo>
                    <a:pt x="1181631" y="505399"/>
                    <a:pt x="1215593" y="450942"/>
                    <a:pt x="1232575" y="387116"/>
                  </a:cubicBezTo>
                  <a:cubicBezTo>
                    <a:pt x="1240773" y="351397"/>
                    <a:pt x="1235502" y="316263"/>
                    <a:pt x="1210323" y="283472"/>
                  </a:cubicBezTo>
                  <a:close/>
                  <a:moveTo>
                    <a:pt x="788721" y="886012"/>
                  </a:moveTo>
                  <a:cubicBezTo>
                    <a:pt x="788721" y="886598"/>
                    <a:pt x="789306" y="886598"/>
                    <a:pt x="789306" y="887183"/>
                  </a:cubicBezTo>
                  <a:cubicBezTo>
                    <a:pt x="789306" y="887769"/>
                    <a:pt x="788721" y="888355"/>
                    <a:pt x="788135" y="888940"/>
                  </a:cubicBezTo>
                  <a:cubicBezTo>
                    <a:pt x="788135" y="887183"/>
                    <a:pt x="788135" y="886598"/>
                    <a:pt x="788721" y="886012"/>
                  </a:cubicBezTo>
                  <a:close/>
                </a:path>
              </a:pathLst>
            </a:custGeom>
            <a:solidFill>
              <a:srgbClr val="F8DFC9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28">
              <a:extLst>
                <a:ext uri="{FF2B5EF4-FFF2-40B4-BE49-F238E27FC236}">
                  <a16:creationId xmlns:a16="http://schemas.microsoft.com/office/drawing/2014/main" id="{B8659C21-CC7D-4B37-AD99-E3076C07E37A}"/>
                </a:ext>
              </a:extLst>
            </p:cNvPr>
            <p:cNvSpPr/>
            <p:nvPr/>
          </p:nvSpPr>
          <p:spPr>
            <a:xfrm>
              <a:off x="10447882" y="4623530"/>
              <a:ext cx="1370208" cy="1674699"/>
            </a:xfrm>
            <a:custGeom>
              <a:avLst/>
              <a:gdLst>
                <a:gd name="connsiteX0" fmla="*/ 37838 w 1370207"/>
                <a:gd name="connsiteY0" fmla="*/ 1675881 h 1674698"/>
                <a:gd name="connsiteX1" fmla="*/ 13245 w 1370207"/>
                <a:gd name="connsiteY1" fmla="*/ 1452783 h 1674698"/>
                <a:gd name="connsiteX2" fmla="*/ 60675 w 1370207"/>
                <a:gd name="connsiteY2" fmla="*/ 1167616 h 1674698"/>
                <a:gd name="connsiteX3" fmla="*/ 36082 w 1370207"/>
                <a:gd name="connsiteY3" fmla="*/ 907042 h 1674698"/>
                <a:gd name="connsiteX4" fmla="*/ 20857 w 1370207"/>
                <a:gd name="connsiteY4" fmla="*/ 678674 h 1674698"/>
                <a:gd name="connsiteX5" fmla="*/ 75314 w 1370207"/>
                <a:gd name="connsiteY5" fmla="*/ 383553 h 1674698"/>
                <a:gd name="connsiteX6" fmla="*/ 378048 w 1370207"/>
                <a:gd name="connsiteY6" fmla="*/ 66765 h 1674698"/>
                <a:gd name="connsiteX7" fmla="*/ 1088331 w 1370207"/>
                <a:gd name="connsiteY7" fmla="*/ 116538 h 1674698"/>
                <a:gd name="connsiteX8" fmla="*/ 1327239 w 1370207"/>
                <a:gd name="connsiteY8" fmla="*/ 439181 h 1674698"/>
                <a:gd name="connsiteX9" fmla="*/ 1342463 w 1370207"/>
                <a:gd name="connsiteY9" fmla="*/ 516475 h 1674698"/>
                <a:gd name="connsiteX10" fmla="*/ 1358273 w 1370207"/>
                <a:gd name="connsiteY10" fmla="*/ 664621 h 1674698"/>
                <a:gd name="connsiteX11" fmla="*/ 1346562 w 1370207"/>
                <a:gd name="connsiteY11" fmla="*/ 891232 h 1674698"/>
                <a:gd name="connsiteX12" fmla="*/ 1324311 w 1370207"/>
                <a:gd name="connsiteY12" fmla="*/ 1147122 h 1674698"/>
                <a:gd name="connsiteX13" fmla="*/ 1357688 w 1370207"/>
                <a:gd name="connsiteY13" fmla="*/ 1415893 h 1674698"/>
                <a:gd name="connsiteX14" fmla="*/ 1364129 w 1370207"/>
                <a:gd name="connsiteY14" fmla="*/ 1602101 h 1674698"/>
                <a:gd name="connsiteX15" fmla="*/ 1333680 w 1370207"/>
                <a:gd name="connsiteY15" fmla="*/ 1653630 h 1674698"/>
                <a:gd name="connsiteX16" fmla="*/ 1271611 w 1370207"/>
                <a:gd name="connsiteY16" fmla="*/ 1650702 h 1674698"/>
                <a:gd name="connsiteX17" fmla="*/ 1215397 w 1370207"/>
                <a:gd name="connsiteY17" fmla="*/ 1646603 h 1674698"/>
                <a:gd name="connsiteX18" fmla="*/ 934329 w 1370207"/>
                <a:gd name="connsiteY18" fmla="*/ 1566967 h 1674698"/>
                <a:gd name="connsiteX19" fmla="*/ 881043 w 1370207"/>
                <a:gd name="connsiteY19" fmla="*/ 1503727 h 1674698"/>
                <a:gd name="connsiteX20" fmla="*/ 870503 w 1370207"/>
                <a:gd name="connsiteY20" fmla="*/ 1384859 h 1674698"/>
                <a:gd name="connsiteX21" fmla="*/ 872259 w 1370207"/>
                <a:gd name="connsiteY21" fmla="*/ 1309322 h 1674698"/>
                <a:gd name="connsiteX22" fmla="*/ 898024 w 1370207"/>
                <a:gd name="connsiteY22" fmla="*/ 1288242 h 1674698"/>
                <a:gd name="connsiteX23" fmla="*/ 1043828 w 1370207"/>
                <a:gd name="connsiteY23" fmla="*/ 1205092 h 1674698"/>
                <a:gd name="connsiteX24" fmla="*/ 1136347 w 1370207"/>
                <a:gd name="connsiteY24" fmla="*/ 1076269 h 1674698"/>
                <a:gd name="connsiteX25" fmla="*/ 1157427 w 1370207"/>
                <a:gd name="connsiteY25" fmla="*/ 1010686 h 1674698"/>
                <a:gd name="connsiteX26" fmla="*/ 1182606 w 1370207"/>
                <a:gd name="connsiteY26" fmla="*/ 983165 h 1674698"/>
                <a:gd name="connsiteX27" fmla="*/ 1307915 w 1370207"/>
                <a:gd name="connsiteY27" fmla="*/ 815695 h 1674698"/>
                <a:gd name="connsiteX28" fmla="*/ 1292106 w 1370207"/>
                <a:gd name="connsiteY28" fmla="*/ 746014 h 1674698"/>
                <a:gd name="connsiteX29" fmla="*/ 1264584 w 1370207"/>
                <a:gd name="connsiteY29" fmla="*/ 791687 h 1674698"/>
                <a:gd name="connsiteX30" fmla="*/ 1191975 w 1370207"/>
                <a:gd name="connsiteY30" fmla="*/ 895331 h 1674698"/>
                <a:gd name="connsiteX31" fmla="*/ 1173822 w 1370207"/>
                <a:gd name="connsiteY31" fmla="*/ 906457 h 1674698"/>
                <a:gd name="connsiteX32" fmla="*/ 1170894 w 1370207"/>
                <a:gd name="connsiteY32" fmla="*/ 887719 h 1674698"/>
                <a:gd name="connsiteX33" fmla="*/ 1166210 w 1370207"/>
                <a:gd name="connsiteY33" fmla="*/ 729618 h 1674698"/>
                <a:gd name="connsiteX34" fmla="*/ 947797 w 1370207"/>
                <a:gd name="connsiteY34" fmla="*/ 553950 h 1674698"/>
                <a:gd name="connsiteX35" fmla="*/ 635694 w 1370207"/>
                <a:gd name="connsiteY35" fmla="*/ 489539 h 1674698"/>
                <a:gd name="connsiteX36" fmla="*/ 524438 w 1370207"/>
                <a:gd name="connsiteY36" fmla="*/ 495395 h 1674698"/>
                <a:gd name="connsiteX37" fmla="*/ 434262 w 1370207"/>
                <a:gd name="connsiteY37" fmla="*/ 463774 h 1674698"/>
                <a:gd name="connsiteX38" fmla="*/ 403812 w 1370207"/>
                <a:gd name="connsiteY38" fmla="*/ 462018 h 1674698"/>
                <a:gd name="connsiteX39" fmla="*/ 238685 w 1370207"/>
                <a:gd name="connsiteY39" fmla="*/ 616020 h 1674698"/>
                <a:gd name="connsiteX40" fmla="*/ 201794 w 1370207"/>
                <a:gd name="connsiteY40" fmla="*/ 682188 h 1674698"/>
                <a:gd name="connsiteX41" fmla="*/ 180129 w 1370207"/>
                <a:gd name="connsiteY41" fmla="*/ 794615 h 1674698"/>
                <a:gd name="connsiteX42" fmla="*/ 194768 w 1370207"/>
                <a:gd name="connsiteY42" fmla="*/ 863126 h 1674698"/>
                <a:gd name="connsiteX43" fmla="*/ 96394 w 1370207"/>
                <a:gd name="connsiteY43" fmla="*/ 758311 h 1674698"/>
                <a:gd name="connsiteX44" fmla="*/ 92295 w 1370207"/>
                <a:gd name="connsiteY44" fmla="*/ 847315 h 1674698"/>
                <a:gd name="connsiteX45" fmla="*/ 181300 w 1370207"/>
                <a:gd name="connsiteY45" fmla="*/ 970283 h 1674698"/>
                <a:gd name="connsiteX46" fmla="*/ 195353 w 1370207"/>
                <a:gd name="connsiteY46" fmla="*/ 977895 h 1674698"/>
                <a:gd name="connsiteX47" fmla="*/ 243370 w 1370207"/>
                <a:gd name="connsiteY47" fmla="*/ 1033523 h 1674698"/>
                <a:gd name="connsiteX48" fmla="*/ 292556 w 1370207"/>
                <a:gd name="connsiteY48" fmla="*/ 1147122 h 1674698"/>
                <a:gd name="connsiteX49" fmla="*/ 436018 w 1370207"/>
                <a:gd name="connsiteY49" fmla="*/ 1260134 h 1674698"/>
                <a:gd name="connsiteX50" fmla="*/ 493988 w 1370207"/>
                <a:gd name="connsiteY50" fmla="*/ 1287656 h 1674698"/>
                <a:gd name="connsiteX51" fmla="*/ 521510 w 1370207"/>
                <a:gd name="connsiteY51" fmla="*/ 1310493 h 1674698"/>
                <a:gd name="connsiteX52" fmla="*/ 523266 w 1370207"/>
                <a:gd name="connsiteY52" fmla="*/ 1416479 h 1674698"/>
                <a:gd name="connsiteX53" fmla="*/ 515068 w 1370207"/>
                <a:gd name="connsiteY53" fmla="*/ 1499043 h 1674698"/>
                <a:gd name="connsiteX54" fmla="*/ 452999 w 1370207"/>
                <a:gd name="connsiteY54" fmla="*/ 1570481 h 1674698"/>
                <a:gd name="connsiteX55" fmla="*/ 189498 w 1370207"/>
                <a:gd name="connsiteY55" fmla="*/ 1646018 h 1674698"/>
                <a:gd name="connsiteX56" fmla="*/ 56576 w 1370207"/>
                <a:gd name="connsiteY56" fmla="*/ 1676467 h 1674698"/>
                <a:gd name="connsiteX57" fmla="*/ 37838 w 1370207"/>
                <a:gd name="connsiteY57" fmla="*/ 1675881 h 167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70207" h="1674698">
                  <a:moveTo>
                    <a:pt x="37838" y="1675881"/>
                  </a:moveTo>
                  <a:cubicBezTo>
                    <a:pt x="-10763" y="1605614"/>
                    <a:pt x="-4908" y="1529492"/>
                    <a:pt x="13245" y="1452783"/>
                  </a:cubicBezTo>
                  <a:cubicBezTo>
                    <a:pt x="35496" y="1359094"/>
                    <a:pt x="57747" y="1264819"/>
                    <a:pt x="60675" y="1167616"/>
                  </a:cubicBezTo>
                  <a:cubicBezTo>
                    <a:pt x="63017" y="1079782"/>
                    <a:pt x="49549" y="993120"/>
                    <a:pt x="36082" y="907042"/>
                  </a:cubicBezTo>
                  <a:cubicBezTo>
                    <a:pt x="24370" y="831506"/>
                    <a:pt x="6218" y="754797"/>
                    <a:pt x="20857" y="678674"/>
                  </a:cubicBezTo>
                  <a:cubicBezTo>
                    <a:pt x="40180" y="580301"/>
                    <a:pt x="39009" y="478413"/>
                    <a:pt x="75314" y="383553"/>
                  </a:cubicBezTo>
                  <a:cubicBezTo>
                    <a:pt x="131527" y="234821"/>
                    <a:pt x="231658" y="128249"/>
                    <a:pt x="378048" y="66765"/>
                  </a:cubicBezTo>
                  <a:cubicBezTo>
                    <a:pt x="622811" y="-35708"/>
                    <a:pt x="862305" y="-21069"/>
                    <a:pt x="1088331" y="116538"/>
                  </a:cubicBezTo>
                  <a:cubicBezTo>
                    <a:pt x="1208956" y="189733"/>
                    <a:pt x="1290349" y="299818"/>
                    <a:pt x="1327239" y="439181"/>
                  </a:cubicBezTo>
                  <a:cubicBezTo>
                    <a:pt x="1334265" y="464360"/>
                    <a:pt x="1341878" y="490710"/>
                    <a:pt x="1342463" y="516475"/>
                  </a:cubicBezTo>
                  <a:cubicBezTo>
                    <a:pt x="1343049" y="566247"/>
                    <a:pt x="1349490" y="615434"/>
                    <a:pt x="1358273" y="664621"/>
                  </a:cubicBezTo>
                  <a:cubicBezTo>
                    <a:pt x="1371741" y="740744"/>
                    <a:pt x="1358859" y="815695"/>
                    <a:pt x="1346562" y="891232"/>
                  </a:cubicBezTo>
                  <a:cubicBezTo>
                    <a:pt x="1332509" y="976138"/>
                    <a:pt x="1324897" y="1061044"/>
                    <a:pt x="1324311" y="1147122"/>
                  </a:cubicBezTo>
                  <a:cubicBezTo>
                    <a:pt x="1323726" y="1237883"/>
                    <a:pt x="1338950" y="1326888"/>
                    <a:pt x="1357688" y="1415893"/>
                  </a:cubicBezTo>
                  <a:cubicBezTo>
                    <a:pt x="1370571" y="1477377"/>
                    <a:pt x="1382282" y="1539446"/>
                    <a:pt x="1364129" y="1602101"/>
                  </a:cubicBezTo>
                  <a:cubicBezTo>
                    <a:pt x="1358859" y="1619668"/>
                    <a:pt x="1340121" y="1636649"/>
                    <a:pt x="1333680" y="1653630"/>
                  </a:cubicBezTo>
                  <a:cubicBezTo>
                    <a:pt x="1312600" y="1662414"/>
                    <a:pt x="1292106" y="1651874"/>
                    <a:pt x="1271611" y="1650702"/>
                  </a:cubicBezTo>
                  <a:cubicBezTo>
                    <a:pt x="1252873" y="1649531"/>
                    <a:pt x="1234135" y="1647189"/>
                    <a:pt x="1215397" y="1646603"/>
                  </a:cubicBezTo>
                  <a:cubicBezTo>
                    <a:pt x="1121122" y="1621424"/>
                    <a:pt x="1028019" y="1593903"/>
                    <a:pt x="934329" y="1566967"/>
                  </a:cubicBezTo>
                  <a:cubicBezTo>
                    <a:pt x="903294" y="1557599"/>
                    <a:pt x="886313" y="1534762"/>
                    <a:pt x="881043" y="1503727"/>
                  </a:cubicBezTo>
                  <a:cubicBezTo>
                    <a:pt x="874602" y="1464495"/>
                    <a:pt x="870503" y="1424677"/>
                    <a:pt x="870503" y="1384859"/>
                  </a:cubicBezTo>
                  <a:cubicBezTo>
                    <a:pt x="870503" y="1359679"/>
                    <a:pt x="868746" y="1334500"/>
                    <a:pt x="872259" y="1309322"/>
                  </a:cubicBezTo>
                  <a:cubicBezTo>
                    <a:pt x="876359" y="1297025"/>
                    <a:pt x="887484" y="1293511"/>
                    <a:pt x="898024" y="1288242"/>
                  </a:cubicBezTo>
                  <a:cubicBezTo>
                    <a:pt x="948968" y="1264819"/>
                    <a:pt x="999326" y="1240226"/>
                    <a:pt x="1043828" y="1205092"/>
                  </a:cubicBezTo>
                  <a:cubicBezTo>
                    <a:pt x="1087160" y="1171130"/>
                    <a:pt x="1119366" y="1129555"/>
                    <a:pt x="1136347" y="1076269"/>
                  </a:cubicBezTo>
                  <a:cubicBezTo>
                    <a:pt x="1143373" y="1054603"/>
                    <a:pt x="1151571" y="1032938"/>
                    <a:pt x="1157427" y="1010686"/>
                  </a:cubicBezTo>
                  <a:cubicBezTo>
                    <a:pt x="1160940" y="997219"/>
                    <a:pt x="1169138" y="989021"/>
                    <a:pt x="1182606" y="983165"/>
                  </a:cubicBezTo>
                  <a:cubicBezTo>
                    <a:pt x="1256387" y="951545"/>
                    <a:pt x="1292106" y="890647"/>
                    <a:pt x="1307915" y="815695"/>
                  </a:cubicBezTo>
                  <a:cubicBezTo>
                    <a:pt x="1312600" y="792273"/>
                    <a:pt x="1306744" y="768851"/>
                    <a:pt x="1292106" y="746014"/>
                  </a:cubicBezTo>
                  <a:cubicBezTo>
                    <a:pt x="1279223" y="760653"/>
                    <a:pt x="1273367" y="777634"/>
                    <a:pt x="1264584" y="791687"/>
                  </a:cubicBezTo>
                  <a:cubicBezTo>
                    <a:pt x="1241748" y="827407"/>
                    <a:pt x="1218911" y="863126"/>
                    <a:pt x="1191975" y="895331"/>
                  </a:cubicBezTo>
                  <a:cubicBezTo>
                    <a:pt x="1187290" y="901187"/>
                    <a:pt x="1182020" y="909970"/>
                    <a:pt x="1173822" y="906457"/>
                  </a:cubicBezTo>
                  <a:cubicBezTo>
                    <a:pt x="1166796" y="903529"/>
                    <a:pt x="1170309" y="894160"/>
                    <a:pt x="1170894" y="887719"/>
                  </a:cubicBezTo>
                  <a:cubicBezTo>
                    <a:pt x="1173237" y="835019"/>
                    <a:pt x="1175579" y="782318"/>
                    <a:pt x="1166210" y="729618"/>
                  </a:cubicBezTo>
                  <a:cubicBezTo>
                    <a:pt x="1152157" y="666963"/>
                    <a:pt x="987029" y="575616"/>
                    <a:pt x="947797" y="553950"/>
                  </a:cubicBezTo>
                  <a:cubicBezTo>
                    <a:pt x="827757" y="487782"/>
                    <a:pt x="772129" y="469630"/>
                    <a:pt x="635694" y="489539"/>
                  </a:cubicBezTo>
                  <a:cubicBezTo>
                    <a:pt x="621055" y="491881"/>
                    <a:pt x="552544" y="500079"/>
                    <a:pt x="524438" y="495395"/>
                  </a:cubicBezTo>
                  <a:cubicBezTo>
                    <a:pt x="492232" y="490124"/>
                    <a:pt x="460026" y="482512"/>
                    <a:pt x="434262" y="463774"/>
                  </a:cubicBezTo>
                  <a:cubicBezTo>
                    <a:pt x="424307" y="456162"/>
                    <a:pt x="415523" y="452649"/>
                    <a:pt x="403812" y="462018"/>
                  </a:cubicBezTo>
                  <a:cubicBezTo>
                    <a:pt x="348184" y="507691"/>
                    <a:pt x="289628" y="564490"/>
                    <a:pt x="238685" y="616020"/>
                  </a:cubicBezTo>
                  <a:cubicBezTo>
                    <a:pt x="225217" y="629488"/>
                    <a:pt x="204722" y="681017"/>
                    <a:pt x="201794" y="682188"/>
                  </a:cubicBezTo>
                  <a:cubicBezTo>
                    <a:pt x="172516" y="733717"/>
                    <a:pt x="176030" y="775292"/>
                    <a:pt x="180129" y="794615"/>
                  </a:cubicBezTo>
                  <a:cubicBezTo>
                    <a:pt x="183057" y="817452"/>
                    <a:pt x="194768" y="846145"/>
                    <a:pt x="194768" y="863126"/>
                  </a:cubicBezTo>
                  <a:cubicBezTo>
                    <a:pt x="194768" y="872495"/>
                    <a:pt x="122744" y="807497"/>
                    <a:pt x="96394" y="758311"/>
                  </a:cubicBezTo>
                  <a:cubicBezTo>
                    <a:pt x="79998" y="787589"/>
                    <a:pt x="82341" y="818037"/>
                    <a:pt x="92295" y="847315"/>
                  </a:cubicBezTo>
                  <a:cubicBezTo>
                    <a:pt x="108691" y="897088"/>
                    <a:pt x="139140" y="938077"/>
                    <a:pt x="181300" y="970283"/>
                  </a:cubicBezTo>
                  <a:cubicBezTo>
                    <a:pt x="185399" y="973796"/>
                    <a:pt x="190083" y="977310"/>
                    <a:pt x="195353" y="977895"/>
                  </a:cubicBezTo>
                  <a:cubicBezTo>
                    <a:pt x="228144" y="982580"/>
                    <a:pt x="236342" y="1006002"/>
                    <a:pt x="243370" y="1033523"/>
                  </a:cubicBezTo>
                  <a:cubicBezTo>
                    <a:pt x="253324" y="1073927"/>
                    <a:pt x="268548" y="1112574"/>
                    <a:pt x="292556" y="1147122"/>
                  </a:cubicBezTo>
                  <a:cubicBezTo>
                    <a:pt x="328861" y="1199237"/>
                    <a:pt x="382732" y="1229686"/>
                    <a:pt x="436018" y="1260134"/>
                  </a:cubicBezTo>
                  <a:cubicBezTo>
                    <a:pt x="454756" y="1270675"/>
                    <a:pt x="474079" y="1280044"/>
                    <a:pt x="493988" y="1287656"/>
                  </a:cubicBezTo>
                  <a:cubicBezTo>
                    <a:pt x="505114" y="1292340"/>
                    <a:pt x="517411" y="1297025"/>
                    <a:pt x="521510" y="1310493"/>
                  </a:cubicBezTo>
                  <a:cubicBezTo>
                    <a:pt x="524438" y="1345626"/>
                    <a:pt x="522095" y="1381345"/>
                    <a:pt x="523266" y="1416479"/>
                  </a:cubicBezTo>
                  <a:cubicBezTo>
                    <a:pt x="519753" y="1444000"/>
                    <a:pt x="519168" y="1471521"/>
                    <a:pt x="515068" y="1499043"/>
                  </a:cubicBezTo>
                  <a:cubicBezTo>
                    <a:pt x="509799" y="1536518"/>
                    <a:pt x="489304" y="1560526"/>
                    <a:pt x="452999" y="1570481"/>
                  </a:cubicBezTo>
                  <a:cubicBezTo>
                    <a:pt x="365165" y="1595074"/>
                    <a:pt x="277917" y="1622010"/>
                    <a:pt x="189498" y="1646018"/>
                  </a:cubicBezTo>
                  <a:cubicBezTo>
                    <a:pt x="143825" y="1650702"/>
                    <a:pt x="98736" y="1658315"/>
                    <a:pt x="56576" y="1676467"/>
                  </a:cubicBezTo>
                  <a:cubicBezTo>
                    <a:pt x="51306" y="1677052"/>
                    <a:pt x="44279" y="1679980"/>
                    <a:pt x="37838" y="1675881"/>
                  </a:cubicBezTo>
                  <a:close/>
                </a:path>
              </a:pathLst>
            </a:custGeom>
            <a:solidFill>
              <a:srgbClr val="996633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29">
              <a:extLst>
                <a:ext uri="{FF2B5EF4-FFF2-40B4-BE49-F238E27FC236}">
                  <a16:creationId xmlns:a16="http://schemas.microsoft.com/office/drawing/2014/main" id="{AF5FFE18-AB43-4403-AB2B-75067BD3AD98}"/>
                </a:ext>
              </a:extLst>
            </p:cNvPr>
            <p:cNvSpPr/>
            <p:nvPr/>
          </p:nvSpPr>
          <p:spPr>
            <a:xfrm>
              <a:off x="10255665" y="6262521"/>
              <a:ext cx="1780099" cy="392324"/>
            </a:xfrm>
            <a:custGeom>
              <a:avLst/>
              <a:gdLst>
                <a:gd name="connsiteX0" fmla="*/ 1407028 w 1780099"/>
                <a:gd name="connsiteY0" fmla="*/ 1171 h 392324"/>
                <a:gd name="connsiteX1" fmla="*/ 1525897 w 1780099"/>
                <a:gd name="connsiteY1" fmla="*/ 13468 h 392324"/>
                <a:gd name="connsiteX2" fmla="*/ 1717375 w 1780099"/>
                <a:gd name="connsiteY2" fmla="*/ 140534 h 392324"/>
                <a:gd name="connsiteX3" fmla="*/ 1781201 w 1780099"/>
                <a:gd name="connsiteY3" fmla="*/ 381785 h 392324"/>
                <a:gd name="connsiteX4" fmla="*/ 1764219 w 1780099"/>
                <a:gd name="connsiteY4" fmla="*/ 397009 h 392324"/>
                <a:gd name="connsiteX5" fmla="*/ 1747824 w 1780099"/>
                <a:gd name="connsiteY5" fmla="*/ 397009 h 392324"/>
                <a:gd name="connsiteX6" fmla="*/ 26281 w 1780099"/>
                <a:gd name="connsiteY6" fmla="*/ 397009 h 392324"/>
                <a:gd name="connsiteX7" fmla="*/ 1687 w 1780099"/>
                <a:gd name="connsiteY7" fmla="*/ 367731 h 392324"/>
                <a:gd name="connsiteX8" fmla="*/ 229469 w 1780099"/>
                <a:gd name="connsiteY8" fmla="*/ 36890 h 392324"/>
                <a:gd name="connsiteX9" fmla="*/ 381715 w 1780099"/>
                <a:gd name="connsiteY9" fmla="*/ 0 h 392324"/>
                <a:gd name="connsiteX10" fmla="*/ 408065 w 1780099"/>
                <a:gd name="connsiteY10" fmla="*/ 22837 h 392324"/>
                <a:gd name="connsiteX11" fmla="*/ 723681 w 1780099"/>
                <a:gd name="connsiteY11" fmla="*/ 247106 h 392324"/>
                <a:gd name="connsiteX12" fmla="*/ 1176904 w 1780099"/>
                <a:gd name="connsiteY12" fmla="*/ 197333 h 392324"/>
                <a:gd name="connsiteX13" fmla="*/ 1384192 w 1780099"/>
                <a:gd name="connsiteY13" fmla="*/ 21080 h 392324"/>
                <a:gd name="connsiteX14" fmla="*/ 1407028 w 1780099"/>
                <a:gd name="connsiteY14" fmla="*/ 1171 h 39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80099" h="392324">
                  <a:moveTo>
                    <a:pt x="1407028" y="1171"/>
                  </a:moveTo>
                  <a:cubicBezTo>
                    <a:pt x="1447432" y="-585"/>
                    <a:pt x="1486665" y="5856"/>
                    <a:pt x="1525897" y="13468"/>
                  </a:cubicBezTo>
                  <a:cubicBezTo>
                    <a:pt x="1603191" y="35134"/>
                    <a:pt x="1669944" y="74366"/>
                    <a:pt x="1717375" y="140534"/>
                  </a:cubicBezTo>
                  <a:cubicBezTo>
                    <a:pt x="1769489" y="212558"/>
                    <a:pt x="1787642" y="293951"/>
                    <a:pt x="1781201" y="381785"/>
                  </a:cubicBezTo>
                  <a:cubicBezTo>
                    <a:pt x="1780615" y="394081"/>
                    <a:pt x="1775930" y="398180"/>
                    <a:pt x="1764219" y="397009"/>
                  </a:cubicBezTo>
                  <a:cubicBezTo>
                    <a:pt x="1758950" y="396423"/>
                    <a:pt x="1753680" y="397009"/>
                    <a:pt x="1747824" y="397009"/>
                  </a:cubicBezTo>
                  <a:cubicBezTo>
                    <a:pt x="1173976" y="397009"/>
                    <a:pt x="600128" y="397009"/>
                    <a:pt x="26281" y="397009"/>
                  </a:cubicBezTo>
                  <a:cubicBezTo>
                    <a:pt x="-2412" y="397009"/>
                    <a:pt x="-1826" y="397009"/>
                    <a:pt x="1687" y="367731"/>
                  </a:cubicBezTo>
                  <a:cubicBezTo>
                    <a:pt x="18083" y="216071"/>
                    <a:pt x="92448" y="105401"/>
                    <a:pt x="229469" y="36890"/>
                  </a:cubicBezTo>
                  <a:cubicBezTo>
                    <a:pt x="278071" y="15810"/>
                    <a:pt x="328429" y="1757"/>
                    <a:pt x="381715" y="0"/>
                  </a:cubicBezTo>
                  <a:cubicBezTo>
                    <a:pt x="396939" y="0"/>
                    <a:pt x="401038" y="13468"/>
                    <a:pt x="408065" y="22837"/>
                  </a:cubicBezTo>
                  <a:cubicBezTo>
                    <a:pt x="490628" y="129409"/>
                    <a:pt x="594858" y="207873"/>
                    <a:pt x="723681" y="247106"/>
                  </a:cubicBezTo>
                  <a:cubicBezTo>
                    <a:pt x="881197" y="295122"/>
                    <a:pt x="1032857" y="278141"/>
                    <a:pt x="1176904" y="197333"/>
                  </a:cubicBezTo>
                  <a:cubicBezTo>
                    <a:pt x="1257711" y="152245"/>
                    <a:pt x="1325050" y="91933"/>
                    <a:pt x="1384192" y="21080"/>
                  </a:cubicBezTo>
                  <a:cubicBezTo>
                    <a:pt x="1391219" y="12882"/>
                    <a:pt x="1396489" y="4099"/>
                    <a:pt x="1407028" y="1171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30">
              <a:extLst>
                <a:ext uri="{FF2B5EF4-FFF2-40B4-BE49-F238E27FC236}">
                  <a16:creationId xmlns:a16="http://schemas.microsoft.com/office/drawing/2014/main" id="{E5BFDAB8-618B-45EA-9CB4-E044CD2200A2}"/>
                </a:ext>
              </a:extLst>
            </p:cNvPr>
            <p:cNvSpPr/>
            <p:nvPr/>
          </p:nvSpPr>
          <p:spPr>
            <a:xfrm>
              <a:off x="10603708" y="5246212"/>
              <a:ext cx="1036439" cy="339624"/>
            </a:xfrm>
            <a:custGeom>
              <a:avLst/>
              <a:gdLst>
                <a:gd name="connsiteX0" fmla="*/ 1019752 w 1036439"/>
                <a:gd name="connsiteY0" fmla="*/ 20859 h 339624"/>
                <a:gd name="connsiteX1" fmla="*/ 899713 w 1036439"/>
                <a:gd name="connsiteY1" fmla="*/ 3292 h 339624"/>
                <a:gd name="connsiteX2" fmla="*/ 776160 w 1036439"/>
                <a:gd name="connsiteY2" fmla="*/ 364 h 339624"/>
                <a:gd name="connsiteX3" fmla="*/ 625671 w 1036439"/>
                <a:gd name="connsiteY3" fmla="*/ 26129 h 339624"/>
                <a:gd name="connsiteX4" fmla="*/ 571800 w 1036439"/>
                <a:gd name="connsiteY4" fmla="*/ 80586 h 339624"/>
                <a:gd name="connsiteX5" fmla="*/ 466985 w 1036439"/>
                <a:gd name="connsiteY5" fmla="*/ 80586 h 339624"/>
                <a:gd name="connsiteX6" fmla="*/ 413114 w 1036439"/>
                <a:gd name="connsiteY6" fmla="*/ 26129 h 339624"/>
                <a:gd name="connsiteX7" fmla="*/ 262624 w 1036439"/>
                <a:gd name="connsiteY7" fmla="*/ 364 h 339624"/>
                <a:gd name="connsiteX8" fmla="*/ 45382 w 1036439"/>
                <a:gd name="connsiteY8" fmla="*/ 16760 h 339624"/>
                <a:gd name="connsiteX9" fmla="*/ 18447 w 1036439"/>
                <a:gd name="connsiteY9" fmla="*/ 21444 h 339624"/>
                <a:gd name="connsiteX10" fmla="*/ 2051 w 1036439"/>
                <a:gd name="connsiteY10" fmla="*/ 47209 h 339624"/>
                <a:gd name="connsiteX11" fmla="*/ 23717 w 1036439"/>
                <a:gd name="connsiteY11" fmla="*/ 99909 h 339624"/>
                <a:gd name="connsiteX12" fmla="*/ 45968 w 1036439"/>
                <a:gd name="connsiteY12" fmla="*/ 172518 h 339624"/>
                <a:gd name="connsiteX13" fmla="*/ 150783 w 1036439"/>
                <a:gd name="connsiteY13" fmla="*/ 318322 h 339624"/>
                <a:gd name="connsiteX14" fmla="*/ 322352 w 1036439"/>
                <a:gd name="connsiteY14" fmla="*/ 336475 h 339624"/>
                <a:gd name="connsiteX15" fmla="*/ 477525 w 1036439"/>
                <a:gd name="connsiteY15" fmla="*/ 161393 h 339624"/>
                <a:gd name="connsiteX16" fmla="*/ 563602 w 1036439"/>
                <a:gd name="connsiteY16" fmla="*/ 156708 h 339624"/>
                <a:gd name="connsiteX17" fmla="*/ 708821 w 1036439"/>
                <a:gd name="connsiteY17" fmla="*/ 335304 h 339624"/>
                <a:gd name="connsiteX18" fmla="*/ 844085 w 1036439"/>
                <a:gd name="connsiteY18" fmla="*/ 333547 h 339624"/>
                <a:gd name="connsiteX19" fmla="*/ 996330 w 1036439"/>
                <a:gd name="connsiteY19" fmla="*/ 161978 h 339624"/>
                <a:gd name="connsiteX20" fmla="*/ 1013311 w 1036439"/>
                <a:gd name="connsiteY20" fmla="*/ 108692 h 339624"/>
                <a:gd name="connsiteX21" fmla="*/ 1038490 w 1036439"/>
                <a:gd name="connsiteY21" fmla="*/ 47209 h 339624"/>
                <a:gd name="connsiteX22" fmla="*/ 1019752 w 1036439"/>
                <a:gd name="connsiteY22" fmla="*/ 20859 h 339624"/>
                <a:gd name="connsiteX23" fmla="*/ 440049 w 1036439"/>
                <a:gd name="connsiteY23" fmla="*/ 166077 h 339624"/>
                <a:gd name="connsiteX24" fmla="*/ 294830 w 1036439"/>
                <a:gd name="connsiteY24" fmla="*/ 315395 h 339624"/>
                <a:gd name="connsiteX25" fmla="*/ 201141 w 1036439"/>
                <a:gd name="connsiteY25" fmla="*/ 311881 h 339624"/>
                <a:gd name="connsiteX26" fmla="*/ 91642 w 1036439"/>
                <a:gd name="connsiteY26" fmla="*/ 222291 h 339624"/>
                <a:gd name="connsiteX27" fmla="*/ 72318 w 1036439"/>
                <a:gd name="connsiteY27" fmla="*/ 112206 h 339624"/>
                <a:gd name="connsiteX28" fmla="*/ 154296 w 1036439"/>
                <a:gd name="connsiteY28" fmla="*/ 39596 h 339624"/>
                <a:gd name="connsiteX29" fmla="*/ 230419 w 1036439"/>
                <a:gd name="connsiteY29" fmla="*/ 39596 h 339624"/>
                <a:gd name="connsiteX30" fmla="*/ 351630 w 1036439"/>
                <a:gd name="connsiteY30" fmla="*/ 47794 h 339624"/>
                <a:gd name="connsiteX31" fmla="*/ 440049 w 1036439"/>
                <a:gd name="connsiteY31" fmla="*/ 166077 h 339624"/>
                <a:gd name="connsiteX32" fmla="*/ 949485 w 1036439"/>
                <a:gd name="connsiteY32" fmla="*/ 215264 h 339624"/>
                <a:gd name="connsiteX33" fmla="*/ 767377 w 1036439"/>
                <a:gd name="connsiteY33" fmla="*/ 317152 h 339624"/>
                <a:gd name="connsiteX34" fmla="*/ 656121 w 1036439"/>
                <a:gd name="connsiteY34" fmla="*/ 284360 h 339624"/>
                <a:gd name="connsiteX35" fmla="*/ 615717 w 1036439"/>
                <a:gd name="connsiteY35" fmla="*/ 87027 h 339624"/>
                <a:gd name="connsiteX36" fmla="*/ 650850 w 1036439"/>
                <a:gd name="connsiteY36" fmla="*/ 58920 h 339624"/>
                <a:gd name="connsiteX37" fmla="*/ 735756 w 1036439"/>
                <a:gd name="connsiteY37" fmla="*/ 40182 h 339624"/>
                <a:gd name="connsiteX38" fmla="*/ 883317 w 1036439"/>
                <a:gd name="connsiteY38" fmla="*/ 40182 h 339624"/>
                <a:gd name="connsiteX39" fmla="*/ 966467 w 1036439"/>
                <a:gd name="connsiteY39" fmla="*/ 128016 h 339624"/>
                <a:gd name="connsiteX40" fmla="*/ 949485 w 1036439"/>
                <a:gd name="connsiteY40" fmla="*/ 215264 h 33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036439" h="339624">
                  <a:moveTo>
                    <a:pt x="1019752" y="20859"/>
                  </a:moveTo>
                  <a:cubicBezTo>
                    <a:pt x="979349" y="15589"/>
                    <a:pt x="939531" y="9147"/>
                    <a:pt x="899713" y="3292"/>
                  </a:cubicBezTo>
                  <a:cubicBezTo>
                    <a:pt x="858724" y="2121"/>
                    <a:pt x="817149" y="-807"/>
                    <a:pt x="776160" y="364"/>
                  </a:cubicBezTo>
                  <a:cubicBezTo>
                    <a:pt x="724631" y="950"/>
                    <a:pt x="673687" y="5048"/>
                    <a:pt x="625671" y="26129"/>
                  </a:cubicBezTo>
                  <a:cubicBezTo>
                    <a:pt x="600492" y="37254"/>
                    <a:pt x="577070" y="50722"/>
                    <a:pt x="571800" y="80586"/>
                  </a:cubicBezTo>
                  <a:cubicBezTo>
                    <a:pt x="570043" y="89369"/>
                    <a:pt x="468742" y="88784"/>
                    <a:pt x="466985" y="80586"/>
                  </a:cubicBezTo>
                  <a:cubicBezTo>
                    <a:pt x="461129" y="50722"/>
                    <a:pt x="438292" y="37254"/>
                    <a:pt x="413114" y="26129"/>
                  </a:cubicBezTo>
                  <a:cubicBezTo>
                    <a:pt x="365097" y="5048"/>
                    <a:pt x="313569" y="1535"/>
                    <a:pt x="262624" y="364"/>
                  </a:cubicBezTo>
                  <a:cubicBezTo>
                    <a:pt x="189430" y="-1978"/>
                    <a:pt x="117406" y="7391"/>
                    <a:pt x="45382" y="16760"/>
                  </a:cubicBezTo>
                  <a:cubicBezTo>
                    <a:pt x="36599" y="18517"/>
                    <a:pt x="27230" y="20859"/>
                    <a:pt x="18447" y="21444"/>
                  </a:cubicBezTo>
                  <a:cubicBezTo>
                    <a:pt x="1465" y="23201"/>
                    <a:pt x="-3219" y="29642"/>
                    <a:pt x="2051" y="47209"/>
                  </a:cubicBezTo>
                  <a:cubicBezTo>
                    <a:pt x="9663" y="75901"/>
                    <a:pt x="15519" y="89954"/>
                    <a:pt x="23717" y="99909"/>
                  </a:cubicBezTo>
                  <a:cubicBezTo>
                    <a:pt x="43040" y="123917"/>
                    <a:pt x="43040" y="149096"/>
                    <a:pt x="45968" y="172518"/>
                  </a:cubicBezTo>
                  <a:cubicBezTo>
                    <a:pt x="54751" y="240443"/>
                    <a:pt x="87543" y="290216"/>
                    <a:pt x="150783" y="318322"/>
                  </a:cubicBezTo>
                  <a:cubicBezTo>
                    <a:pt x="205826" y="342331"/>
                    <a:pt x="263796" y="346430"/>
                    <a:pt x="322352" y="336475"/>
                  </a:cubicBezTo>
                  <a:cubicBezTo>
                    <a:pt x="417798" y="320079"/>
                    <a:pt x="471669" y="258596"/>
                    <a:pt x="477525" y="161393"/>
                  </a:cubicBezTo>
                  <a:cubicBezTo>
                    <a:pt x="479867" y="127430"/>
                    <a:pt x="563602" y="134457"/>
                    <a:pt x="563602" y="156708"/>
                  </a:cubicBezTo>
                  <a:cubicBezTo>
                    <a:pt x="564187" y="249812"/>
                    <a:pt x="620402" y="317152"/>
                    <a:pt x="708821" y="335304"/>
                  </a:cubicBezTo>
                  <a:cubicBezTo>
                    <a:pt x="753909" y="344673"/>
                    <a:pt x="798997" y="343502"/>
                    <a:pt x="844085" y="333547"/>
                  </a:cubicBezTo>
                  <a:cubicBezTo>
                    <a:pt x="937189" y="313053"/>
                    <a:pt x="984619" y="258010"/>
                    <a:pt x="996330" y="161978"/>
                  </a:cubicBezTo>
                  <a:cubicBezTo>
                    <a:pt x="998673" y="143826"/>
                    <a:pt x="997501" y="123331"/>
                    <a:pt x="1013311" y="108692"/>
                  </a:cubicBezTo>
                  <a:cubicBezTo>
                    <a:pt x="1033806" y="92882"/>
                    <a:pt x="1030293" y="67703"/>
                    <a:pt x="1038490" y="47209"/>
                  </a:cubicBezTo>
                  <a:cubicBezTo>
                    <a:pt x="1044346" y="27300"/>
                    <a:pt x="1035562" y="23201"/>
                    <a:pt x="1019752" y="20859"/>
                  </a:cubicBezTo>
                  <a:close/>
                  <a:moveTo>
                    <a:pt x="440049" y="166077"/>
                  </a:moveTo>
                  <a:cubicBezTo>
                    <a:pt x="435950" y="251569"/>
                    <a:pt x="379736" y="308954"/>
                    <a:pt x="294830" y="315395"/>
                  </a:cubicBezTo>
                  <a:cubicBezTo>
                    <a:pt x="263211" y="317737"/>
                    <a:pt x="232176" y="318322"/>
                    <a:pt x="201141" y="311881"/>
                  </a:cubicBezTo>
                  <a:cubicBezTo>
                    <a:pt x="149027" y="300756"/>
                    <a:pt x="112722" y="270892"/>
                    <a:pt x="91642" y="222291"/>
                  </a:cubicBezTo>
                  <a:cubicBezTo>
                    <a:pt x="76417" y="187157"/>
                    <a:pt x="69976" y="150267"/>
                    <a:pt x="72318" y="112206"/>
                  </a:cubicBezTo>
                  <a:cubicBezTo>
                    <a:pt x="74075" y="74145"/>
                    <a:pt x="110379" y="41939"/>
                    <a:pt x="154296" y="39596"/>
                  </a:cubicBezTo>
                  <a:cubicBezTo>
                    <a:pt x="179475" y="38425"/>
                    <a:pt x="204655" y="39596"/>
                    <a:pt x="230419" y="39596"/>
                  </a:cubicBezTo>
                  <a:cubicBezTo>
                    <a:pt x="270822" y="37840"/>
                    <a:pt x="311812" y="37840"/>
                    <a:pt x="351630" y="47794"/>
                  </a:cubicBezTo>
                  <a:cubicBezTo>
                    <a:pt x="416627" y="63604"/>
                    <a:pt x="443562" y="98738"/>
                    <a:pt x="440049" y="166077"/>
                  </a:cubicBezTo>
                  <a:close/>
                  <a:moveTo>
                    <a:pt x="949485" y="215264"/>
                  </a:moveTo>
                  <a:cubicBezTo>
                    <a:pt x="922550" y="284946"/>
                    <a:pt x="868678" y="317152"/>
                    <a:pt x="767377" y="317152"/>
                  </a:cubicBezTo>
                  <a:cubicBezTo>
                    <a:pt x="734586" y="317737"/>
                    <a:pt x="693010" y="310710"/>
                    <a:pt x="656121" y="284360"/>
                  </a:cubicBezTo>
                  <a:cubicBezTo>
                    <a:pt x="598735" y="243371"/>
                    <a:pt x="579412" y="148510"/>
                    <a:pt x="615717" y="87027"/>
                  </a:cubicBezTo>
                  <a:cubicBezTo>
                    <a:pt x="623915" y="72973"/>
                    <a:pt x="636211" y="64775"/>
                    <a:pt x="650850" y="58920"/>
                  </a:cubicBezTo>
                  <a:cubicBezTo>
                    <a:pt x="677786" y="47794"/>
                    <a:pt x="706478" y="41939"/>
                    <a:pt x="735756" y="40182"/>
                  </a:cubicBezTo>
                  <a:cubicBezTo>
                    <a:pt x="784943" y="36669"/>
                    <a:pt x="834131" y="37254"/>
                    <a:pt x="883317" y="40182"/>
                  </a:cubicBezTo>
                  <a:cubicBezTo>
                    <a:pt x="934261" y="43110"/>
                    <a:pt x="967052" y="77658"/>
                    <a:pt x="966467" y="128016"/>
                  </a:cubicBezTo>
                  <a:cubicBezTo>
                    <a:pt x="965881" y="158465"/>
                    <a:pt x="960026" y="187157"/>
                    <a:pt x="949485" y="215264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arallelogram 15">
            <a:extLst>
              <a:ext uri="{FF2B5EF4-FFF2-40B4-BE49-F238E27FC236}">
                <a16:creationId xmlns:a16="http://schemas.microsoft.com/office/drawing/2014/main" id="{9BD9CA93-C1D9-4A57-B3C9-191045E8C573}"/>
              </a:ext>
            </a:extLst>
          </p:cNvPr>
          <p:cNvSpPr/>
          <p:nvPr/>
        </p:nvSpPr>
        <p:spPr>
          <a:xfrm rot="16200000">
            <a:off x="5711570" y="1122520"/>
            <a:ext cx="399116" cy="558658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9" name="Round Same Side Corner Rectangle 36">
            <a:extLst>
              <a:ext uri="{FF2B5EF4-FFF2-40B4-BE49-F238E27FC236}">
                <a16:creationId xmlns:a16="http://schemas.microsoft.com/office/drawing/2014/main" id="{23C03514-8670-49EF-B7E8-324E28ED5210}"/>
              </a:ext>
            </a:extLst>
          </p:cNvPr>
          <p:cNvSpPr/>
          <p:nvPr/>
        </p:nvSpPr>
        <p:spPr>
          <a:xfrm>
            <a:off x="5661466" y="1869661"/>
            <a:ext cx="499325" cy="305293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26330FF2-8A5C-404C-97D7-B33CFC6D2AD9}"/>
              </a:ext>
            </a:extLst>
          </p:cNvPr>
          <p:cNvSpPr txBox="1"/>
          <p:nvPr/>
        </p:nvSpPr>
        <p:spPr>
          <a:xfrm>
            <a:off x="7301407" y="4632242"/>
            <a:ext cx="4706821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tr-TR" altLang="ko-KR" sz="2700" b="1" dirty="0">
                <a:solidFill>
                  <a:schemeClr val="bg1"/>
                </a:solidFill>
                <a:cs typeface="Arial" pitchFamily="34" charset="0"/>
              </a:rPr>
              <a:t>Gamze Nur BALLI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15">
            <a:extLst>
              <a:ext uri="{FF2B5EF4-FFF2-40B4-BE49-F238E27FC236}">
                <a16:creationId xmlns:a16="http://schemas.microsoft.com/office/drawing/2014/main" id="{32F9AD82-9321-430A-BB80-6298169FED1E}"/>
              </a:ext>
            </a:extLst>
          </p:cNvPr>
          <p:cNvSpPr txBox="1"/>
          <p:nvPr/>
        </p:nvSpPr>
        <p:spPr>
          <a:xfrm>
            <a:off x="5504720" y="602093"/>
            <a:ext cx="4706821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tr-TR" altLang="ko-KR" sz="2700" b="1" dirty="0">
                <a:solidFill>
                  <a:schemeClr val="bg1"/>
                </a:solidFill>
                <a:cs typeface="Arial" pitchFamily="34" charset="0"/>
              </a:rPr>
              <a:t>Şaduman KÜÇÜK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70A89387-875D-420E-A1D8-8F319169FEEE}"/>
              </a:ext>
            </a:extLst>
          </p:cNvPr>
          <p:cNvSpPr txBox="1"/>
          <p:nvPr/>
        </p:nvSpPr>
        <p:spPr>
          <a:xfrm>
            <a:off x="6505185" y="2623894"/>
            <a:ext cx="4706821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tr-TR" altLang="ko-KR" sz="2700" b="1" dirty="0">
                <a:solidFill>
                  <a:schemeClr val="bg1"/>
                </a:solidFill>
                <a:cs typeface="Arial" pitchFamily="34" charset="0"/>
              </a:rPr>
              <a:t>İsmail Hakkı KARAMAN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Parallelogram 15">
            <a:extLst>
              <a:ext uri="{FF2B5EF4-FFF2-40B4-BE49-F238E27FC236}">
                <a16:creationId xmlns:a16="http://schemas.microsoft.com/office/drawing/2014/main" id="{58E89B4E-D3CD-4215-A4F1-10F436653083}"/>
              </a:ext>
            </a:extLst>
          </p:cNvPr>
          <p:cNvSpPr/>
          <p:nvPr/>
        </p:nvSpPr>
        <p:spPr>
          <a:xfrm rot="16200000">
            <a:off x="6696321" y="3154360"/>
            <a:ext cx="399116" cy="558658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7" name="Round Same Side Corner Rectangle 36">
            <a:extLst>
              <a:ext uri="{FF2B5EF4-FFF2-40B4-BE49-F238E27FC236}">
                <a16:creationId xmlns:a16="http://schemas.microsoft.com/office/drawing/2014/main" id="{A8825391-4B9E-4B94-B039-010772DB460F}"/>
              </a:ext>
            </a:extLst>
          </p:cNvPr>
          <p:cNvSpPr/>
          <p:nvPr/>
        </p:nvSpPr>
        <p:spPr>
          <a:xfrm>
            <a:off x="6646217" y="3911892"/>
            <a:ext cx="499325" cy="305293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8" name="Parallelogram 15">
            <a:extLst>
              <a:ext uri="{FF2B5EF4-FFF2-40B4-BE49-F238E27FC236}">
                <a16:creationId xmlns:a16="http://schemas.microsoft.com/office/drawing/2014/main" id="{890E68C1-0F88-4FB2-A6BE-A451C0AF64B7}"/>
              </a:ext>
            </a:extLst>
          </p:cNvPr>
          <p:cNvSpPr/>
          <p:nvPr/>
        </p:nvSpPr>
        <p:spPr>
          <a:xfrm rot="16200000">
            <a:off x="7536906" y="5155008"/>
            <a:ext cx="399116" cy="558658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9" name="Round Same Side Corner Rectangle 36">
            <a:extLst>
              <a:ext uri="{FF2B5EF4-FFF2-40B4-BE49-F238E27FC236}">
                <a16:creationId xmlns:a16="http://schemas.microsoft.com/office/drawing/2014/main" id="{64FCCF96-B1F1-42AD-94E7-3D9CE0718BB2}"/>
              </a:ext>
            </a:extLst>
          </p:cNvPr>
          <p:cNvSpPr/>
          <p:nvPr/>
        </p:nvSpPr>
        <p:spPr>
          <a:xfrm>
            <a:off x="7486802" y="5870976"/>
            <a:ext cx="499325" cy="305293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EB6C3603-22B8-4B71-8EBA-727D81724B5B}"/>
              </a:ext>
            </a:extLst>
          </p:cNvPr>
          <p:cNvSpPr txBox="1"/>
          <p:nvPr/>
        </p:nvSpPr>
        <p:spPr>
          <a:xfrm>
            <a:off x="6276583" y="1259706"/>
            <a:ext cx="4706821" cy="60016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tr-TR" altLang="ko-KR" sz="1700" b="1" dirty="0">
                <a:solidFill>
                  <a:schemeClr val="bg1"/>
                </a:solidFill>
                <a:cs typeface="Arial" pitchFamily="34" charset="0"/>
              </a:rPr>
              <a:t>Manisa Celal Bayar Üniversitesi</a:t>
            </a:r>
          </a:p>
          <a:p>
            <a:r>
              <a:rPr lang="tr-TR" altLang="ko-KR" sz="1600" b="1" dirty="0">
                <a:solidFill>
                  <a:schemeClr val="bg1"/>
                </a:solidFill>
                <a:cs typeface="Arial" pitchFamily="34" charset="0"/>
              </a:rPr>
              <a:t>Yazılım Mühendisliği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7FD71A4F-2AE9-4355-A00A-1E25EE835498}"/>
              </a:ext>
            </a:extLst>
          </p:cNvPr>
          <p:cNvSpPr txBox="1"/>
          <p:nvPr/>
        </p:nvSpPr>
        <p:spPr>
          <a:xfrm>
            <a:off x="6276582" y="1858423"/>
            <a:ext cx="4706821" cy="353943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tr-TR" altLang="ko-KR" sz="1700" b="1" dirty="0" err="1">
                <a:solidFill>
                  <a:schemeClr val="bg1"/>
                </a:solidFill>
                <a:cs typeface="Arial" pitchFamily="34" charset="0"/>
              </a:rPr>
              <a:t>Omega</a:t>
            </a:r>
            <a:r>
              <a:rPr lang="tr-TR" altLang="ko-KR" sz="17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tr-TR" altLang="ko-KR" sz="1700" b="1" dirty="0" err="1">
                <a:solidFill>
                  <a:schemeClr val="bg1"/>
                </a:solidFill>
                <a:cs typeface="Arial" pitchFamily="34" charset="0"/>
              </a:rPr>
              <a:t>BigData</a:t>
            </a:r>
            <a:r>
              <a:rPr lang="tr-TR" altLang="ko-KR" sz="1700" b="1" dirty="0">
                <a:solidFill>
                  <a:schemeClr val="bg1"/>
                </a:solidFill>
                <a:cs typeface="Arial" pitchFamily="34" charset="0"/>
              </a:rPr>
              <a:t> – </a:t>
            </a:r>
            <a:r>
              <a:rPr lang="tr-TR" altLang="ko-KR" sz="1700" b="1" dirty="0" err="1">
                <a:solidFill>
                  <a:schemeClr val="bg1"/>
                </a:solidFill>
                <a:cs typeface="Arial" pitchFamily="34" charset="0"/>
              </a:rPr>
              <a:t>Jr</a:t>
            </a:r>
            <a:r>
              <a:rPr lang="tr-TR" altLang="ko-KR" sz="1700" b="1" dirty="0">
                <a:solidFill>
                  <a:schemeClr val="bg1"/>
                </a:solidFill>
                <a:cs typeface="Arial" pitchFamily="34" charset="0"/>
              </a:rPr>
              <a:t>. Software Developer</a:t>
            </a:r>
            <a:endParaRPr lang="ko-KR" altLang="en-US" sz="1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TextBox 15">
            <a:extLst>
              <a:ext uri="{FF2B5EF4-FFF2-40B4-BE49-F238E27FC236}">
                <a16:creationId xmlns:a16="http://schemas.microsoft.com/office/drawing/2014/main" id="{0AD0AA1E-0424-4531-B85B-B12D74CC4188}"/>
              </a:ext>
            </a:extLst>
          </p:cNvPr>
          <p:cNvSpPr txBox="1"/>
          <p:nvPr/>
        </p:nvSpPr>
        <p:spPr>
          <a:xfrm>
            <a:off x="7249865" y="3277401"/>
            <a:ext cx="4706821" cy="60016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tr-TR" altLang="ko-KR" sz="1700" b="1" dirty="0">
                <a:solidFill>
                  <a:schemeClr val="bg1"/>
                </a:solidFill>
                <a:cs typeface="Arial" pitchFamily="34" charset="0"/>
              </a:rPr>
              <a:t>Lisans TOBB </a:t>
            </a:r>
            <a:r>
              <a:rPr lang="tr-TR" altLang="ko-KR" sz="1700" b="1" dirty="0" err="1">
                <a:solidFill>
                  <a:schemeClr val="bg1"/>
                </a:solidFill>
                <a:cs typeface="Arial" pitchFamily="34" charset="0"/>
              </a:rPr>
              <a:t>Etü</a:t>
            </a:r>
            <a:r>
              <a:rPr lang="tr-TR" altLang="ko-KR" sz="1700" b="1" dirty="0">
                <a:solidFill>
                  <a:schemeClr val="bg1"/>
                </a:solidFill>
                <a:cs typeface="Arial" pitchFamily="34" charset="0"/>
              </a:rPr>
              <a:t>, Yüksek Lisans ODTÜ</a:t>
            </a:r>
          </a:p>
          <a:p>
            <a:r>
              <a:rPr lang="tr-TR" altLang="ko-KR" sz="1600" b="1" dirty="0">
                <a:solidFill>
                  <a:schemeClr val="bg1"/>
                </a:solidFill>
                <a:cs typeface="Arial" pitchFamily="34" charset="0"/>
              </a:rPr>
              <a:t>Endüstri Mühendisliği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D1080D01-4530-4B8B-94C1-D383E0D924E8}"/>
              </a:ext>
            </a:extLst>
          </p:cNvPr>
          <p:cNvSpPr txBox="1"/>
          <p:nvPr/>
        </p:nvSpPr>
        <p:spPr>
          <a:xfrm>
            <a:off x="7249864" y="3907291"/>
            <a:ext cx="4706821" cy="353943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tr-TR" altLang="ko-KR" sz="1700" b="1" dirty="0" err="1">
                <a:solidFill>
                  <a:schemeClr val="bg1"/>
                </a:solidFill>
                <a:cs typeface="Arial" pitchFamily="34" charset="0"/>
              </a:rPr>
              <a:t>Linkas</a:t>
            </a:r>
            <a:r>
              <a:rPr lang="tr-TR" altLang="ko-KR" sz="1700" b="1" dirty="0">
                <a:solidFill>
                  <a:schemeClr val="bg1"/>
                </a:solidFill>
                <a:cs typeface="Arial" pitchFamily="34" charset="0"/>
              </a:rPr>
              <a:t> Teknoloji – Planlama Mühendisi</a:t>
            </a:r>
            <a:endParaRPr lang="ko-KR" altLang="en-US" sz="1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15">
            <a:extLst>
              <a:ext uri="{FF2B5EF4-FFF2-40B4-BE49-F238E27FC236}">
                <a16:creationId xmlns:a16="http://schemas.microsoft.com/office/drawing/2014/main" id="{34F99A7F-19FB-4C67-80CB-F3C1622EED62}"/>
              </a:ext>
            </a:extLst>
          </p:cNvPr>
          <p:cNvSpPr txBox="1"/>
          <p:nvPr/>
        </p:nvSpPr>
        <p:spPr>
          <a:xfrm>
            <a:off x="8091530" y="5233750"/>
            <a:ext cx="4100470" cy="615553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tr-TR" altLang="ko-KR" sz="1700" b="1" dirty="0">
                <a:solidFill>
                  <a:schemeClr val="bg1"/>
                </a:solidFill>
                <a:cs typeface="Arial" pitchFamily="34" charset="0"/>
              </a:rPr>
              <a:t>Eskişehir Osmangazi Üniversitesi </a:t>
            </a:r>
            <a:r>
              <a:rPr lang="tr-TR" altLang="ko-KR" sz="1600" b="1" dirty="0">
                <a:solidFill>
                  <a:schemeClr val="bg1"/>
                </a:solidFill>
                <a:cs typeface="Arial" pitchFamily="34" charset="0"/>
              </a:rPr>
              <a:t>Endüstri Mühendisliği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Box 15">
            <a:extLst>
              <a:ext uri="{FF2B5EF4-FFF2-40B4-BE49-F238E27FC236}">
                <a16:creationId xmlns:a16="http://schemas.microsoft.com/office/drawing/2014/main" id="{268F0D5B-E6B4-42C9-B843-448FEF333B74}"/>
              </a:ext>
            </a:extLst>
          </p:cNvPr>
          <p:cNvSpPr txBox="1"/>
          <p:nvPr/>
        </p:nvSpPr>
        <p:spPr>
          <a:xfrm>
            <a:off x="8091529" y="5863640"/>
            <a:ext cx="4398344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tr-TR" altLang="ko-KR" b="1" dirty="0">
                <a:solidFill>
                  <a:schemeClr val="bg1"/>
                </a:solidFill>
                <a:cs typeface="Arial" pitchFamily="34" charset="0"/>
              </a:rPr>
              <a:t>Fırsatlara Açık </a:t>
            </a:r>
            <a:r>
              <a:rPr lang="tr-TR" altLang="ko-KR" b="1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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640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94E799AF-E254-4E3F-9FCB-D63DF83A02E4}"/>
              </a:ext>
            </a:extLst>
          </p:cNvPr>
          <p:cNvGrpSpPr/>
          <p:nvPr/>
        </p:nvGrpSpPr>
        <p:grpSpPr>
          <a:xfrm>
            <a:off x="1501348" y="3070168"/>
            <a:ext cx="3028217" cy="3026664"/>
            <a:chOff x="4574848" y="1897856"/>
            <a:chExt cx="3028217" cy="3026664"/>
          </a:xfrm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946CAFF-46AA-48D9-9440-F535C0ADF2EF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2C55A22F-EB0A-441D-985F-2A09FE741EB1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4057CAF-A12C-450B-8E62-1FA5DDBF2575}"/>
              </a:ext>
            </a:extLst>
          </p:cNvPr>
          <p:cNvSpPr/>
          <p:nvPr/>
        </p:nvSpPr>
        <p:spPr>
          <a:xfrm>
            <a:off x="861541" y="1226939"/>
            <a:ext cx="7464636" cy="4535221"/>
          </a:xfrm>
          <a:custGeom>
            <a:avLst/>
            <a:gdLst>
              <a:gd name="connsiteX0" fmla="*/ 0 w 7137175"/>
              <a:gd name="connsiteY0" fmla="*/ 4426343 h 4474896"/>
              <a:gd name="connsiteX1" fmla="*/ 1456566 w 7137175"/>
              <a:gd name="connsiteY1" fmla="*/ 3220630 h 4474896"/>
              <a:gd name="connsiteX2" fmla="*/ 2152481 w 7137175"/>
              <a:gd name="connsiteY2" fmla="*/ 4474896 h 4474896"/>
              <a:gd name="connsiteX3" fmla="*/ 3002145 w 7137175"/>
              <a:gd name="connsiteY3" fmla="*/ 2727016 h 4474896"/>
              <a:gd name="connsiteX4" fmla="*/ 3625232 w 7137175"/>
              <a:gd name="connsiteY4" fmla="*/ 3908453 h 4474896"/>
              <a:gd name="connsiteX5" fmla="*/ 4474895 w 7137175"/>
              <a:gd name="connsiteY5" fmla="*/ 1537487 h 4474896"/>
              <a:gd name="connsiteX6" fmla="*/ 5081798 w 7137175"/>
              <a:gd name="connsiteY6" fmla="*/ 2265770 h 4474896"/>
              <a:gd name="connsiteX7" fmla="*/ 5648241 w 7137175"/>
              <a:gd name="connsiteY7" fmla="*/ 712099 h 4474896"/>
              <a:gd name="connsiteX8" fmla="*/ 6271327 w 7137175"/>
              <a:gd name="connsiteY8" fmla="*/ 1440382 h 4474896"/>
              <a:gd name="connsiteX9" fmla="*/ 7137175 w 7137175"/>
              <a:gd name="connsiteY9" fmla="*/ 0 h 4474896"/>
              <a:gd name="connsiteX0" fmla="*/ 0 w 7137175"/>
              <a:gd name="connsiteY0" fmla="*/ 4426343 h 4474896"/>
              <a:gd name="connsiteX1" fmla="*/ 1456566 w 7137175"/>
              <a:gd name="connsiteY1" fmla="*/ 3220630 h 4474896"/>
              <a:gd name="connsiteX2" fmla="*/ 2152481 w 7137175"/>
              <a:gd name="connsiteY2" fmla="*/ 4474896 h 4474896"/>
              <a:gd name="connsiteX3" fmla="*/ 3002145 w 7137175"/>
              <a:gd name="connsiteY3" fmla="*/ 2727016 h 4474896"/>
              <a:gd name="connsiteX4" fmla="*/ 3625232 w 7137175"/>
              <a:gd name="connsiteY4" fmla="*/ 3908453 h 4474896"/>
              <a:gd name="connsiteX5" fmla="*/ 4474895 w 7137175"/>
              <a:gd name="connsiteY5" fmla="*/ 1537487 h 4474896"/>
              <a:gd name="connsiteX6" fmla="*/ 5081798 w 7137175"/>
              <a:gd name="connsiteY6" fmla="*/ 2265770 h 4474896"/>
              <a:gd name="connsiteX7" fmla="*/ 5648241 w 7137175"/>
              <a:gd name="connsiteY7" fmla="*/ 712099 h 4474896"/>
              <a:gd name="connsiteX8" fmla="*/ 6271327 w 7137175"/>
              <a:gd name="connsiteY8" fmla="*/ 1440382 h 4474896"/>
              <a:gd name="connsiteX9" fmla="*/ 7137175 w 7137175"/>
              <a:gd name="connsiteY9" fmla="*/ 0 h 4474896"/>
              <a:gd name="connsiteX0" fmla="*/ 0 w 7137175"/>
              <a:gd name="connsiteY0" fmla="*/ 4426343 h 4474896"/>
              <a:gd name="connsiteX1" fmla="*/ 1456566 w 7137175"/>
              <a:gd name="connsiteY1" fmla="*/ 3220630 h 4474896"/>
              <a:gd name="connsiteX2" fmla="*/ 2152481 w 7137175"/>
              <a:gd name="connsiteY2" fmla="*/ 4474896 h 4474896"/>
              <a:gd name="connsiteX3" fmla="*/ 3002145 w 7137175"/>
              <a:gd name="connsiteY3" fmla="*/ 2727016 h 4474896"/>
              <a:gd name="connsiteX4" fmla="*/ 3625232 w 7137175"/>
              <a:gd name="connsiteY4" fmla="*/ 3908453 h 4474896"/>
              <a:gd name="connsiteX5" fmla="*/ 4474895 w 7137175"/>
              <a:gd name="connsiteY5" fmla="*/ 1537487 h 4474896"/>
              <a:gd name="connsiteX6" fmla="*/ 5081798 w 7137175"/>
              <a:gd name="connsiteY6" fmla="*/ 2265770 h 4474896"/>
              <a:gd name="connsiteX7" fmla="*/ 5648241 w 7137175"/>
              <a:gd name="connsiteY7" fmla="*/ 712099 h 4474896"/>
              <a:gd name="connsiteX8" fmla="*/ 6271327 w 7137175"/>
              <a:gd name="connsiteY8" fmla="*/ 1440382 h 4474896"/>
              <a:gd name="connsiteX9" fmla="*/ 7137175 w 7137175"/>
              <a:gd name="connsiteY9" fmla="*/ 0 h 4474896"/>
              <a:gd name="connsiteX0" fmla="*/ 0 w 7137175"/>
              <a:gd name="connsiteY0" fmla="*/ 4426343 h 4474896"/>
              <a:gd name="connsiteX1" fmla="*/ 1456566 w 7137175"/>
              <a:gd name="connsiteY1" fmla="*/ 3220630 h 4474896"/>
              <a:gd name="connsiteX2" fmla="*/ 2152481 w 7137175"/>
              <a:gd name="connsiteY2" fmla="*/ 4474896 h 4474896"/>
              <a:gd name="connsiteX3" fmla="*/ 3002145 w 7137175"/>
              <a:gd name="connsiteY3" fmla="*/ 2727016 h 4474896"/>
              <a:gd name="connsiteX4" fmla="*/ 3625232 w 7137175"/>
              <a:gd name="connsiteY4" fmla="*/ 3908453 h 4474896"/>
              <a:gd name="connsiteX5" fmla="*/ 4474895 w 7137175"/>
              <a:gd name="connsiteY5" fmla="*/ 1537487 h 4474896"/>
              <a:gd name="connsiteX6" fmla="*/ 5081798 w 7137175"/>
              <a:gd name="connsiteY6" fmla="*/ 2265770 h 4474896"/>
              <a:gd name="connsiteX7" fmla="*/ 5648241 w 7137175"/>
              <a:gd name="connsiteY7" fmla="*/ 712099 h 4474896"/>
              <a:gd name="connsiteX8" fmla="*/ 6271327 w 7137175"/>
              <a:gd name="connsiteY8" fmla="*/ 1440382 h 4474896"/>
              <a:gd name="connsiteX9" fmla="*/ 7137175 w 7137175"/>
              <a:gd name="connsiteY9" fmla="*/ 0 h 447489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505119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505119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505119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505119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505119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505119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505119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505119 h 4475106"/>
              <a:gd name="connsiteX9" fmla="*/ 7137175 w 7137175"/>
              <a:gd name="connsiteY9" fmla="*/ 0 h 4475106"/>
              <a:gd name="connsiteX0" fmla="*/ 0 w 7515226"/>
              <a:gd name="connsiteY0" fmla="*/ 4453346 h 4502109"/>
              <a:gd name="connsiteX1" fmla="*/ 1456566 w 7515226"/>
              <a:gd name="connsiteY1" fmla="*/ 3247633 h 4502109"/>
              <a:gd name="connsiteX2" fmla="*/ 2152481 w 7515226"/>
              <a:gd name="connsiteY2" fmla="*/ 4501899 h 4502109"/>
              <a:gd name="connsiteX3" fmla="*/ 3002145 w 7515226"/>
              <a:gd name="connsiteY3" fmla="*/ 2754019 h 4502109"/>
              <a:gd name="connsiteX4" fmla="*/ 3625232 w 7515226"/>
              <a:gd name="connsiteY4" fmla="*/ 3935456 h 4502109"/>
              <a:gd name="connsiteX5" fmla="*/ 4474895 w 7515226"/>
              <a:gd name="connsiteY5" fmla="*/ 1564490 h 4502109"/>
              <a:gd name="connsiteX6" fmla="*/ 5081798 w 7515226"/>
              <a:gd name="connsiteY6" fmla="*/ 2292773 h 4502109"/>
              <a:gd name="connsiteX7" fmla="*/ 5648241 w 7515226"/>
              <a:gd name="connsiteY7" fmla="*/ 779562 h 4502109"/>
              <a:gd name="connsiteX8" fmla="*/ 6271327 w 7515226"/>
              <a:gd name="connsiteY8" fmla="*/ 1532122 h 4502109"/>
              <a:gd name="connsiteX9" fmla="*/ 7515226 w 7515226"/>
              <a:gd name="connsiteY9" fmla="*/ 0 h 4502109"/>
              <a:gd name="connsiteX0" fmla="*/ 0 w 7515226"/>
              <a:gd name="connsiteY0" fmla="*/ 4453346 h 4502109"/>
              <a:gd name="connsiteX1" fmla="*/ 1456566 w 7515226"/>
              <a:gd name="connsiteY1" fmla="*/ 3247633 h 4502109"/>
              <a:gd name="connsiteX2" fmla="*/ 2152481 w 7515226"/>
              <a:gd name="connsiteY2" fmla="*/ 4501899 h 4502109"/>
              <a:gd name="connsiteX3" fmla="*/ 3002145 w 7515226"/>
              <a:gd name="connsiteY3" fmla="*/ 2754019 h 4502109"/>
              <a:gd name="connsiteX4" fmla="*/ 3625232 w 7515226"/>
              <a:gd name="connsiteY4" fmla="*/ 3935456 h 4502109"/>
              <a:gd name="connsiteX5" fmla="*/ 4474895 w 7515226"/>
              <a:gd name="connsiteY5" fmla="*/ 1564490 h 4502109"/>
              <a:gd name="connsiteX6" fmla="*/ 5081798 w 7515226"/>
              <a:gd name="connsiteY6" fmla="*/ 2292773 h 4502109"/>
              <a:gd name="connsiteX7" fmla="*/ 5648241 w 7515226"/>
              <a:gd name="connsiteY7" fmla="*/ 779562 h 4502109"/>
              <a:gd name="connsiteX8" fmla="*/ 6271327 w 7515226"/>
              <a:gd name="connsiteY8" fmla="*/ 1532122 h 4502109"/>
              <a:gd name="connsiteX9" fmla="*/ 7515226 w 7515226"/>
              <a:gd name="connsiteY9" fmla="*/ 0 h 4502109"/>
              <a:gd name="connsiteX0" fmla="*/ 0 w 7608896"/>
              <a:gd name="connsiteY0" fmla="*/ 4566268 h 4615031"/>
              <a:gd name="connsiteX1" fmla="*/ 1456566 w 7608896"/>
              <a:gd name="connsiteY1" fmla="*/ 3360555 h 4615031"/>
              <a:gd name="connsiteX2" fmla="*/ 2152481 w 7608896"/>
              <a:gd name="connsiteY2" fmla="*/ 4614821 h 4615031"/>
              <a:gd name="connsiteX3" fmla="*/ 3002145 w 7608896"/>
              <a:gd name="connsiteY3" fmla="*/ 2866941 h 4615031"/>
              <a:gd name="connsiteX4" fmla="*/ 3625232 w 7608896"/>
              <a:gd name="connsiteY4" fmla="*/ 4048378 h 4615031"/>
              <a:gd name="connsiteX5" fmla="*/ 4474895 w 7608896"/>
              <a:gd name="connsiteY5" fmla="*/ 1677412 h 4615031"/>
              <a:gd name="connsiteX6" fmla="*/ 5081798 w 7608896"/>
              <a:gd name="connsiteY6" fmla="*/ 2405695 h 4615031"/>
              <a:gd name="connsiteX7" fmla="*/ 5648241 w 7608896"/>
              <a:gd name="connsiteY7" fmla="*/ 892484 h 4615031"/>
              <a:gd name="connsiteX8" fmla="*/ 6271327 w 7608896"/>
              <a:gd name="connsiteY8" fmla="*/ 1645044 h 4615031"/>
              <a:gd name="connsiteX9" fmla="*/ 7515226 w 7608896"/>
              <a:gd name="connsiteY9" fmla="*/ 112922 h 4615031"/>
              <a:gd name="connsiteX10" fmla="*/ 7520505 w 7608896"/>
              <a:gd name="connsiteY10" fmla="*/ 114905 h 4615031"/>
              <a:gd name="connsiteX0" fmla="*/ 0 w 10085844"/>
              <a:gd name="connsiteY0" fmla="*/ 4788909 h 4837672"/>
              <a:gd name="connsiteX1" fmla="*/ 1456566 w 10085844"/>
              <a:gd name="connsiteY1" fmla="*/ 3583196 h 4837672"/>
              <a:gd name="connsiteX2" fmla="*/ 2152481 w 10085844"/>
              <a:gd name="connsiteY2" fmla="*/ 4837462 h 4837672"/>
              <a:gd name="connsiteX3" fmla="*/ 3002145 w 10085844"/>
              <a:gd name="connsiteY3" fmla="*/ 3089582 h 4837672"/>
              <a:gd name="connsiteX4" fmla="*/ 3625232 w 10085844"/>
              <a:gd name="connsiteY4" fmla="*/ 4271019 h 4837672"/>
              <a:gd name="connsiteX5" fmla="*/ 4474895 w 10085844"/>
              <a:gd name="connsiteY5" fmla="*/ 1900053 h 4837672"/>
              <a:gd name="connsiteX6" fmla="*/ 5081798 w 10085844"/>
              <a:gd name="connsiteY6" fmla="*/ 2628336 h 4837672"/>
              <a:gd name="connsiteX7" fmla="*/ 5648241 w 10085844"/>
              <a:gd name="connsiteY7" fmla="*/ 1115125 h 4837672"/>
              <a:gd name="connsiteX8" fmla="*/ 6271327 w 10085844"/>
              <a:gd name="connsiteY8" fmla="*/ 1867685 h 4837672"/>
              <a:gd name="connsiteX9" fmla="*/ 7515226 w 10085844"/>
              <a:gd name="connsiteY9" fmla="*/ 335563 h 4837672"/>
              <a:gd name="connsiteX10" fmla="*/ 10085844 w 10085844"/>
              <a:gd name="connsiteY10" fmla="*/ 2 h 4837672"/>
              <a:gd name="connsiteX0" fmla="*/ 0 w 10085844"/>
              <a:gd name="connsiteY0" fmla="*/ 4788908 h 4837671"/>
              <a:gd name="connsiteX1" fmla="*/ 1456566 w 10085844"/>
              <a:gd name="connsiteY1" fmla="*/ 3583195 h 4837671"/>
              <a:gd name="connsiteX2" fmla="*/ 2152481 w 10085844"/>
              <a:gd name="connsiteY2" fmla="*/ 4837461 h 4837671"/>
              <a:gd name="connsiteX3" fmla="*/ 3002145 w 10085844"/>
              <a:gd name="connsiteY3" fmla="*/ 3089581 h 4837671"/>
              <a:gd name="connsiteX4" fmla="*/ 3625232 w 10085844"/>
              <a:gd name="connsiteY4" fmla="*/ 4271018 h 4837671"/>
              <a:gd name="connsiteX5" fmla="*/ 4474895 w 10085844"/>
              <a:gd name="connsiteY5" fmla="*/ 1900052 h 4837671"/>
              <a:gd name="connsiteX6" fmla="*/ 5081798 w 10085844"/>
              <a:gd name="connsiteY6" fmla="*/ 2628335 h 4837671"/>
              <a:gd name="connsiteX7" fmla="*/ 5648241 w 10085844"/>
              <a:gd name="connsiteY7" fmla="*/ 1115124 h 4837671"/>
              <a:gd name="connsiteX8" fmla="*/ 6271327 w 10085844"/>
              <a:gd name="connsiteY8" fmla="*/ 1867684 h 4837671"/>
              <a:gd name="connsiteX9" fmla="*/ 7650244 w 10085844"/>
              <a:gd name="connsiteY9" fmla="*/ 416573 h 4837671"/>
              <a:gd name="connsiteX10" fmla="*/ 10085844 w 10085844"/>
              <a:gd name="connsiteY10" fmla="*/ 1 h 4837671"/>
              <a:gd name="connsiteX0" fmla="*/ 0 w 10085844"/>
              <a:gd name="connsiteY0" fmla="*/ 4788908 h 4837671"/>
              <a:gd name="connsiteX1" fmla="*/ 1456566 w 10085844"/>
              <a:gd name="connsiteY1" fmla="*/ 3583195 h 4837671"/>
              <a:gd name="connsiteX2" fmla="*/ 2152481 w 10085844"/>
              <a:gd name="connsiteY2" fmla="*/ 4837461 h 4837671"/>
              <a:gd name="connsiteX3" fmla="*/ 3002145 w 10085844"/>
              <a:gd name="connsiteY3" fmla="*/ 3089581 h 4837671"/>
              <a:gd name="connsiteX4" fmla="*/ 3625232 w 10085844"/>
              <a:gd name="connsiteY4" fmla="*/ 4271018 h 4837671"/>
              <a:gd name="connsiteX5" fmla="*/ 4474895 w 10085844"/>
              <a:gd name="connsiteY5" fmla="*/ 1900052 h 4837671"/>
              <a:gd name="connsiteX6" fmla="*/ 5081798 w 10085844"/>
              <a:gd name="connsiteY6" fmla="*/ 2628335 h 4837671"/>
              <a:gd name="connsiteX7" fmla="*/ 5648241 w 10085844"/>
              <a:gd name="connsiteY7" fmla="*/ 1115124 h 4837671"/>
              <a:gd name="connsiteX8" fmla="*/ 6392843 w 10085844"/>
              <a:gd name="connsiteY8" fmla="*/ 1881186 h 4837671"/>
              <a:gd name="connsiteX9" fmla="*/ 7650244 w 10085844"/>
              <a:gd name="connsiteY9" fmla="*/ 416573 h 4837671"/>
              <a:gd name="connsiteX10" fmla="*/ 10085844 w 10085844"/>
              <a:gd name="connsiteY10" fmla="*/ 1 h 4837671"/>
              <a:gd name="connsiteX0" fmla="*/ 0 w 10085844"/>
              <a:gd name="connsiteY0" fmla="*/ 4788908 h 4837671"/>
              <a:gd name="connsiteX1" fmla="*/ 1456566 w 10085844"/>
              <a:gd name="connsiteY1" fmla="*/ 3583195 h 4837671"/>
              <a:gd name="connsiteX2" fmla="*/ 2152481 w 10085844"/>
              <a:gd name="connsiteY2" fmla="*/ 4837461 h 4837671"/>
              <a:gd name="connsiteX3" fmla="*/ 3002145 w 10085844"/>
              <a:gd name="connsiteY3" fmla="*/ 3089581 h 4837671"/>
              <a:gd name="connsiteX4" fmla="*/ 3625232 w 10085844"/>
              <a:gd name="connsiteY4" fmla="*/ 4271018 h 4837671"/>
              <a:gd name="connsiteX5" fmla="*/ 4474895 w 10085844"/>
              <a:gd name="connsiteY5" fmla="*/ 1900052 h 4837671"/>
              <a:gd name="connsiteX6" fmla="*/ 5081798 w 10085844"/>
              <a:gd name="connsiteY6" fmla="*/ 2628335 h 4837671"/>
              <a:gd name="connsiteX7" fmla="*/ 5648241 w 10085844"/>
              <a:gd name="connsiteY7" fmla="*/ 1115124 h 4837671"/>
              <a:gd name="connsiteX8" fmla="*/ 6392843 w 10085844"/>
              <a:gd name="connsiteY8" fmla="*/ 1881186 h 4837671"/>
              <a:gd name="connsiteX9" fmla="*/ 7947284 w 10085844"/>
              <a:gd name="connsiteY9" fmla="*/ 430074 h 4837671"/>
              <a:gd name="connsiteX10" fmla="*/ 10085844 w 10085844"/>
              <a:gd name="connsiteY10" fmla="*/ 1 h 4837671"/>
              <a:gd name="connsiteX0" fmla="*/ 0 w 10085844"/>
              <a:gd name="connsiteY0" fmla="*/ 4788908 h 4837671"/>
              <a:gd name="connsiteX1" fmla="*/ 1456566 w 10085844"/>
              <a:gd name="connsiteY1" fmla="*/ 3583195 h 4837671"/>
              <a:gd name="connsiteX2" fmla="*/ 2152481 w 10085844"/>
              <a:gd name="connsiteY2" fmla="*/ 4837461 h 4837671"/>
              <a:gd name="connsiteX3" fmla="*/ 3002145 w 10085844"/>
              <a:gd name="connsiteY3" fmla="*/ 3089581 h 4837671"/>
              <a:gd name="connsiteX4" fmla="*/ 3625232 w 10085844"/>
              <a:gd name="connsiteY4" fmla="*/ 4271018 h 4837671"/>
              <a:gd name="connsiteX5" fmla="*/ 4474895 w 10085844"/>
              <a:gd name="connsiteY5" fmla="*/ 1900052 h 4837671"/>
              <a:gd name="connsiteX6" fmla="*/ 5081798 w 10085844"/>
              <a:gd name="connsiteY6" fmla="*/ 2628335 h 4837671"/>
              <a:gd name="connsiteX7" fmla="*/ 5648241 w 10085844"/>
              <a:gd name="connsiteY7" fmla="*/ 1115124 h 4837671"/>
              <a:gd name="connsiteX8" fmla="*/ 6392843 w 10085844"/>
              <a:gd name="connsiteY8" fmla="*/ 1881186 h 4837671"/>
              <a:gd name="connsiteX9" fmla="*/ 7947284 w 10085844"/>
              <a:gd name="connsiteY9" fmla="*/ 430074 h 4837671"/>
              <a:gd name="connsiteX10" fmla="*/ 10085844 w 10085844"/>
              <a:gd name="connsiteY10" fmla="*/ 1 h 4837671"/>
              <a:gd name="connsiteX0" fmla="*/ 0 w 10085844"/>
              <a:gd name="connsiteY0" fmla="*/ 4788908 h 4837671"/>
              <a:gd name="connsiteX1" fmla="*/ 1456566 w 10085844"/>
              <a:gd name="connsiteY1" fmla="*/ 3583195 h 4837671"/>
              <a:gd name="connsiteX2" fmla="*/ 2152481 w 10085844"/>
              <a:gd name="connsiteY2" fmla="*/ 4837461 h 4837671"/>
              <a:gd name="connsiteX3" fmla="*/ 3002145 w 10085844"/>
              <a:gd name="connsiteY3" fmla="*/ 3089581 h 4837671"/>
              <a:gd name="connsiteX4" fmla="*/ 3625232 w 10085844"/>
              <a:gd name="connsiteY4" fmla="*/ 4271018 h 4837671"/>
              <a:gd name="connsiteX5" fmla="*/ 4474895 w 10085844"/>
              <a:gd name="connsiteY5" fmla="*/ 1900052 h 4837671"/>
              <a:gd name="connsiteX6" fmla="*/ 5081798 w 10085844"/>
              <a:gd name="connsiteY6" fmla="*/ 2628335 h 4837671"/>
              <a:gd name="connsiteX7" fmla="*/ 5648241 w 10085844"/>
              <a:gd name="connsiteY7" fmla="*/ 1115124 h 4837671"/>
              <a:gd name="connsiteX8" fmla="*/ 6392843 w 10085844"/>
              <a:gd name="connsiteY8" fmla="*/ 1881186 h 4837671"/>
              <a:gd name="connsiteX9" fmla="*/ 7947284 w 10085844"/>
              <a:gd name="connsiteY9" fmla="*/ 430074 h 4837671"/>
              <a:gd name="connsiteX10" fmla="*/ 10085844 w 10085844"/>
              <a:gd name="connsiteY10" fmla="*/ 1 h 4837671"/>
              <a:gd name="connsiteX0" fmla="*/ 0 w 10085844"/>
              <a:gd name="connsiteY0" fmla="*/ 4788908 h 4837671"/>
              <a:gd name="connsiteX1" fmla="*/ 1456566 w 10085844"/>
              <a:gd name="connsiteY1" fmla="*/ 3583195 h 4837671"/>
              <a:gd name="connsiteX2" fmla="*/ 2152481 w 10085844"/>
              <a:gd name="connsiteY2" fmla="*/ 4837461 h 4837671"/>
              <a:gd name="connsiteX3" fmla="*/ 3002145 w 10085844"/>
              <a:gd name="connsiteY3" fmla="*/ 3089581 h 4837671"/>
              <a:gd name="connsiteX4" fmla="*/ 3625232 w 10085844"/>
              <a:gd name="connsiteY4" fmla="*/ 4271018 h 4837671"/>
              <a:gd name="connsiteX5" fmla="*/ 4474895 w 10085844"/>
              <a:gd name="connsiteY5" fmla="*/ 1900052 h 4837671"/>
              <a:gd name="connsiteX6" fmla="*/ 5081798 w 10085844"/>
              <a:gd name="connsiteY6" fmla="*/ 2628335 h 4837671"/>
              <a:gd name="connsiteX7" fmla="*/ 5648241 w 10085844"/>
              <a:gd name="connsiteY7" fmla="*/ 1115124 h 4837671"/>
              <a:gd name="connsiteX8" fmla="*/ 6392843 w 10085844"/>
              <a:gd name="connsiteY8" fmla="*/ 1881186 h 4837671"/>
              <a:gd name="connsiteX9" fmla="*/ 7947284 w 10085844"/>
              <a:gd name="connsiteY9" fmla="*/ 430074 h 4837671"/>
              <a:gd name="connsiteX10" fmla="*/ 10085844 w 10085844"/>
              <a:gd name="connsiteY10" fmla="*/ 1 h 4837671"/>
              <a:gd name="connsiteX0" fmla="*/ 0 w 10085844"/>
              <a:gd name="connsiteY0" fmla="*/ 4788908 h 4837671"/>
              <a:gd name="connsiteX1" fmla="*/ 1456566 w 10085844"/>
              <a:gd name="connsiteY1" fmla="*/ 3583195 h 4837671"/>
              <a:gd name="connsiteX2" fmla="*/ 2152481 w 10085844"/>
              <a:gd name="connsiteY2" fmla="*/ 4837461 h 4837671"/>
              <a:gd name="connsiteX3" fmla="*/ 3002145 w 10085844"/>
              <a:gd name="connsiteY3" fmla="*/ 3089581 h 4837671"/>
              <a:gd name="connsiteX4" fmla="*/ 3625232 w 10085844"/>
              <a:gd name="connsiteY4" fmla="*/ 4271018 h 4837671"/>
              <a:gd name="connsiteX5" fmla="*/ 4474895 w 10085844"/>
              <a:gd name="connsiteY5" fmla="*/ 1900052 h 4837671"/>
              <a:gd name="connsiteX6" fmla="*/ 5081798 w 10085844"/>
              <a:gd name="connsiteY6" fmla="*/ 2628335 h 4837671"/>
              <a:gd name="connsiteX7" fmla="*/ 5648241 w 10085844"/>
              <a:gd name="connsiteY7" fmla="*/ 1115124 h 4837671"/>
              <a:gd name="connsiteX8" fmla="*/ 6392843 w 10085844"/>
              <a:gd name="connsiteY8" fmla="*/ 1881186 h 4837671"/>
              <a:gd name="connsiteX9" fmla="*/ 7947284 w 10085844"/>
              <a:gd name="connsiteY9" fmla="*/ 430074 h 4837671"/>
              <a:gd name="connsiteX10" fmla="*/ 10085844 w 10085844"/>
              <a:gd name="connsiteY10" fmla="*/ 1 h 4837671"/>
              <a:gd name="connsiteX0" fmla="*/ 0 w 10085844"/>
              <a:gd name="connsiteY0" fmla="*/ 4788908 h 4837671"/>
              <a:gd name="connsiteX1" fmla="*/ 1456566 w 10085844"/>
              <a:gd name="connsiteY1" fmla="*/ 3583195 h 4837671"/>
              <a:gd name="connsiteX2" fmla="*/ 2152481 w 10085844"/>
              <a:gd name="connsiteY2" fmla="*/ 4837461 h 4837671"/>
              <a:gd name="connsiteX3" fmla="*/ 3002145 w 10085844"/>
              <a:gd name="connsiteY3" fmla="*/ 3089581 h 4837671"/>
              <a:gd name="connsiteX4" fmla="*/ 3625232 w 10085844"/>
              <a:gd name="connsiteY4" fmla="*/ 4271018 h 4837671"/>
              <a:gd name="connsiteX5" fmla="*/ 4474895 w 10085844"/>
              <a:gd name="connsiteY5" fmla="*/ 1900052 h 4837671"/>
              <a:gd name="connsiteX6" fmla="*/ 5081798 w 10085844"/>
              <a:gd name="connsiteY6" fmla="*/ 2628335 h 4837671"/>
              <a:gd name="connsiteX7" fmla="*/ 5648241 w 10085844"/>
              <a:gd name="connsiteY7" fmla="*/ 1115124 h 4837671"/>
              <a:gd name="connsiteX8" fmla="*/ 6392843 w 10085844"/>
              <a:gd name="connsiteY8" fmla="*/ 1881186 h 4837671"/>
              <a:gd name="connsiteX9" fmla="*/ 7947284 w 10085844"/>
              <a:gd name="connsiteY9" fmla="*/ 430074 h 4837671"/>
              <a:gd name="connsiteX10" fmla="*/ 10085844 w 10085844"/>
              <a:gd name="connsiteY10" fmla="*/ 1 h 4837671"/>
              <a:gd name="connsiteX0" fmla="*/ 0 w 10652918"/>
              <a:gd name="connsiteY0" fmla="*/ 4368042 h 4416805"/>
              <a:gd name="connsiteX1" fmla="*/ 1456566 w 10652918"/>
              <a:gd name="connsiteY1" fmla="*/ 3162329 h 4416805"/>
              <a:gd name="connsiteX2" fmla="*/ 2152481 w 10652918"/>
              <a:gd name="connsiteY2" fmla="*/ 4416595 h 4416805"/>
              <a:gd name="connsiteX3" fmla="*/ 3002145 w 10652918"/>
              <a:gd name="connsiteY3" fmla="*/ 2668715 h 4416805"/>
              <a:gd name="connsiteX4" fmla="*/ 3625232 w 10652918"/>
              <a:gd name="connsiteY4" fmla="*/ 3850152 h 4416805"/>
              <a:gd name="connsiteX5" fmla="*/ 4474895 w 10652918"/>
              <a:gd name="connsiteY5" fmla="*/ 1479186 h 4416805"/>
              <a:gd name="connsiteX6" fmla="*/ 5081798 w 10652918"/>
              <a:gd name="connsiteY6" fmla="*/ 2207469 h 4416805"/>
              <a:gd name="connsiteX7" fmla="*/ 5648241 w 10652918"/>
              <a:gd name="connsiteY7" fmla="*/ 694258 h 4416805"/>
              <a:gd name="connsiteX8" fmla="*/ 6392843 w 10652918"/>
              <a:gd name="connsiteY8" fmla="*/ 1460320 h 4416805"/>
              <a:gd name="connsiteX9" fmla="*/ 7947284 w 10652918"/>
              <a:gd name="connsiteY9" fmla="*/ 9208 h 4416805"/>
              <a:gd name="connsiteX10" fmla="*/ 10652918 w 10652918"/>
              <a:gd name="connsiteY10" fmla="*/ 146209 h 4416805"/>
              <a:gd name="connsiteX0" fmla="*/ 0 w 11314504"/>
              <a:gd name="connsiteY0" fmla="*/ 4559378 h 4608141"/>
              <a:gd name="connsiteX1" fmla="*/ 1456566 w 11314504"/>
              <a:gd name="connsiteY1" fmla="*/ 3353665 h 4608141"/>
              <a:gd name="connsiteX2" fmla="*/ 2152481 w 11314504"/>
              <a:gd name="connsiteY2" fmla="*/ 4607931 h 4608141"/>
              <a:gd name="connsiteX3" fmla="*/ 3002145 w 11314504"/>
              <a:gd name="connsiteY3" fmla="*/ 2860051 h 4608141"/>
              <a:gd name="connsiteX4" fmla="*/ 3625232 w 11314504"/>
              <a:gd name="connsiteY4" fmla="*/ 4041488 h 4608141"/>
              <a:gd name="connsiteX5" fmla="*/ 4474895 w 11314504"/>
              <a:gd name="connsiteY5" fmla="*/ 1670522 h 4608141"/>
              <a:gd name="connsiteX6" fmla="*/ 5081798 w 11314504"/>
              <a:gd name="connsiteY6" fmla="*/ 2398805 h 4608141"/>
              <a:gd name="connsiteX7" fmla="*/ 5648241 w 11314504"/>
              <a:gd name="connsiteY7" fmla="*/ 885594 h 4608141"/>
              <a:gd name="connsiteX8" fmla="*/ 6392843 w 11314504"/>
              <a:gd name="connsiteY8" fmla="*/ 1651656 h 4608141"/>
              <a:gd name="connsiteX9" fmla="*/ 7947284 w 11314504"/>
              <a:gd name="connsiteY9" fmla="*/ 200544 h 4608141"/>
              <a:gd name="connsiteX10" fmla="*/ 11314504 w 11314504"/>
              <a:gd name="connsiteY10" fmla="*/ 0 h 4608141"/>
              <a:gd name="connsiteX0" fmla="*/ 0 w 11409016"/>
              <a:gd name="connsiteY0" fmla="*/ 4399227 h 4447990"/>
              <a:gd name="connsiteX1" fmla="*/ 1456566 w 11409016"/>
              <a:gd name="connsiteY1" fmla="*/ 3193514 h 4447990"/>
              <a:gd name="connsiteX2" fmla="*/ 2152481 w 11409016"/>
              <a:gd name="connsiteY2" fmla="*/ 4447780 h 4447990"/>
              <a:gd name="connsiteX3" fmla="*/ 3002145 w 11409016"/>
              <a:gd name="connsiteY3" fmla="*/ 2699900 h 4447990"/>
              <a:gd name="connsiteX4" fmla="*/ 3625232 w 11409016"/>
              <a:gd name="connsiteY4" fmla="*/ 3881337 h 4447990"/>
              <a:gd name="connsiteX5" fmla="*/ 4474895 w 11409016"/>
              <a:gd name="connsiteY5" fmla="*/ 1510371 h 4447990"/>
              <a:gd name="connsiteX6" fmla="*/ 5081798 w 11409016"/>
              <a:gd name="connsiteY6" fmla="*/ 2238654 h 4447990"/>
              <a:gd name="connsiteX7" fmla="*/ 5648241 w 11409016"/>
              <a:gd name="connsiteY7" fmla="*/ 725443 h 4447990"/>
              <a:gd name="connsiteX8" fmla="*/ 6392843 w 11409016"/>
              <a:gd name="connsiteY8" fmla="*/ 1491505 h 4447990"/>
              <a:gd name="connsiteX9" fmla="*/ 7947284 w 11409016"/>
              <a:gd name="connsiteY9" fmla="*/ 40393 h 4447990"/>
              <a:gd name="connsiteX10" fmla="*/ 11409016 w 11409016"/>
              <a:gd name="connsiteY10" fmla="*/ 1871 h 4447990"/>
              <a:gd name="connsiteX0" fmla="*/ 0 w 11048122"/>
              <a:gd name="connsiteY0" fmla="*/ 4365166 h 4413929"/>
              <a:gd name="connsiteX1" fmla="*/ 1456566 w 11048122"/>
              <a:gd name="connsiteY1" fmla="*/ 3159453 h 4413929"/>
              <a:gd name="connsiteX2" fmla="*/ 2152481 w 11048122"/>
              <a:gd name="connsiteY2" fmla="*/ 4413719 h 4413929"/>
              <a:gd name="connsiteX3" fmla="*/ 3002145 w 11048122"/>
              <a:gd name="connsiteY3" fmla="*/ 2665839 h 4413929"/>
              <a:gd name="connsiteX4" fmla="*/ 3625232 w 11048122"/>
              <a:gd name="connsiteY4" fmla="*/ 3847276 h 4413929"/>
              <a:gd name="connsiteX5" fmla="*/ 4474895 w 11048122"/>
              <a:gd name="connsiteY5" fmla="*/ 1476310 h 4413929"/>
              <a:gd name="connsiteX6" fmla="*/ 5081798 w 11048122"/>
              <a:gd name="connsiteY6" fmla="*/ 2204593 h 4413929"/>
              <a:gd name="connsiteX7" fmla="*/ 5648241 w 11048122"/>
              <a:gd name="connsiteY7" fmla="*/ 691382 h 4413929"/>
              <a:gd name="connsiteX8" fmla="*/ 6392843 w 11048122"/>
              <a:gd name="connsiteY8" fmla="*/ 1457444 h 4413929"/>
              <a:gd name="connsiteX9" fmla="*/ 7947284 w 11048122"/>
              <a:gd name="connsiteY9" fmla="*/ 6332 h 4413929"/>
              <a:gd name="connsiteX10" fmla="*/ 11048122 w 11048122"/>
              <a:gd name="connsiteY10" fmla="*/ 245422 h 4413929"/>
              <a:gd name="connsiteX0" fmla="*/ 0 w 11048122"/>
              <a:gd name="connsiteY0" fmla="*/ 4365166 h 4413929"/>
              <a:gd name="connsiteX1" fmla="*/ 1456566 w 11048122"/>
              <a:gd name="connsiteY1" fmla="*/ 3159453 h 4413929"/>
              <a:gd name="connsiteX2" fmla="*/ 2152481 w 11048122"/>
              <a:gd name="connsiteY2" fmla="*/ 4413719 h 4413929"/>
              <a:gd name="connsiteX3" fmla="*/ 3002145 w 11048122"/>
              <a:gd name="connsiteY3" fmla="*/ 2665839 h 4413929"/>
              <a:gd name="connsiteX4" fmla="*/ 3625232 w 11048122"/>
              <a:gd name="connsiteY4" fmla="*/ 3847276 h 4413929"/>
              <a:gd name="connsiteX5" fmla="*/ 4474895 w 11048122"/>
              <a:gd name="connsiteY5" fmla="*/ 1476310 h 4413929"/>
              <a:gd name="connsiteX6" fmla="*/ 5081798 w 11048122"/>
              <a:gd name="connsiteY6" fmla="*/ 2204593 h 4413929"/>
              <a:gd name="connsiteX7" fmla="*/ 5648241 w 11048122"/>
              <a:gd name="connsiteY7" fmla="*/ 691382 h 4413929"/>
              <a:gd name="connsiteX8" fmla="*/ 6392843 w 11048122"/>
              <a:gd name="connsiteY8" fmla="*/ 1457444 h 4413929"/>
              <a:gd name="connsiteX9" fmla="*/ 7947284 w 11048122"/>
              <a:gd name="connsiteY9" fmla="*/ 6332 h 4413929"/>
              <a:gd name="connsiteX10" fmla="*/ 11048122 w 11048122"/>
              <a:gd name="connsiteY10" fmla="*/ 245422 h 4413929"/>
              <a:gd name="connsiteX0" fmla="*/ 0 w 11171063"/>
              <a:gd name="connsiteY0" fmla="*/ 4365573 h 4414336"/>
              <a:gd name="connsiteX1" fmla="*/ 1456566 w 11171063"/>
              <a:gd name="connsiteY1" fmla="*/ 3159860 h 4414336"/>
              <a:gd name="connsiteX2" fmla="*/ 2152481 w 11171063"/>
              <a:gd name="connsiteY2" fmla="*/ 4414126 h 4414336"/>
              <a:gd name="connsiteX3" fmla="*/ 3002145 w 11171063"/>
              <a:gd name="connsiteY3" fmla="*/ 2666246 h 4414336"/>
              <a:gd name="connsiteX4" fmla="*/ 3625232 w 11171063"/>
              <a:gd name="connsiteY4" fmla="*/ 3847683 h 4414336"/>
              <a:gd name="connsiteX5" fmla="*/ 4474895 w 11171063"/>
              <a:gd name="connsiteY5" fmla="*/ 1476717 h 4414336"/>
              <a:gd name="connsiteX6" fmla="*/ 5081798 w 11171063"/>
              <a:gd name="connsiteY6" fmla="*/ 2205000 h 4414336"/>
              <a:gd name="connsiteX7" fmla="*/ 5648241 w 11171063"/>
              <a:gd name="connsiteY7" fmla="*/ 691789 h 4414336"/>
              <a:gd name="connsiteX8" fmla="*/ 6392843 w 11171063"/>
              <a:gd name="connsiteY8" fmla="*/ 1457851 h 4414336"/>
              <a:gd name="connsiteX9" fmla="*/ 7947284 w 11171063"/>
              <a:gd name="connsiteY9" fmla="*/ 6739 h 4414336"/>
              <a:gd name="connsiteX10" fmla="*/ 11171063 w 11171063"/>
              <a:gd name="connsiteY10" fmla="*/ 225999 h 4414336"/>
              <a:gd name="connsiteX0" fmla="*/ 0 w 10980700"/>
              <a:gd name="connsiteY0" fmla="*/ 4365662 h 4414425"/>
              <a:gd name="connsiteX1" fmla="*/ 1456566 w 10980700"/>
              <a:gd name="connsiteY1" fmla="*/ 3159949 h 4414425"/>
              <a:gd name="connsiteX2" fmla="*/ 2152481 w 10980700"/>
              <a:gd name="connsiteY2" fmla="*/ 4414215 h 4414425"/>
              <a:gd name="connsiteX3" fmla="*/ 3002145 w 10980700"/>
              <a:gd name="connsiteY3" fmla="*/ 2666335 h 4414425"/>
              <a:gd name="connsiteX4" fmla="*/ 3625232 w 10980700"/>
              <a:gd name="connsiteY4" fmla="*/ 3847772 h 4414425"/>
              <a:gd name="connsiteX5" fmla="*/ 4474895 w 10980700"/>
              <a:gd name="connsiteY5" fmla="*/ 1476806 h 4414425"/>
              <a:gd name="connsiteX6" fmla="*/ 5081798 w 10980700"/>
              <a:gd name="connsiteY6" fmla="*/ 2205089 h 4414425"/>
              <a:gd name="connsiteX7" fmla="*/ 5648241 w 10980700"/>
              <a:gd name="connsiteY7" fmla="*/ 691878 h 4414425"/>
              <a:gd name="connsiteX8" fmla="*/ 6392843 w 10980700"/>
              <a:gd name="connsiteY8" fmla="*/ 1457940 h 4414425"/>
              <a:gd name="connsiteX9" fmla="*/ 7947284 w 10980700"/>
              <a:gd name="connsiteY9" fmla="*/ 6828 h 4414425"/>
              <a:gd name="connsiteX10" fmla="*/ 10980700 w 10980700"/>
              <a:gd name="connsiteY10" fmla="*/ 222123 h 4414425"/>
              <a:gd name="connsiteX0" fmla="*/ 0 w 10980700"/>
              <a:gd name="connsiteY0" fmla="*/ 4365663 h 4414426"/>
              <a:gd name="connsiteX1" fmla="*/ 1456566 w 10980700"/>
              <a:gd name="connsiteY1" fmla="*/ 3159950 h 4414426"/>
              <a:gd name="connsiteX2" fmla="*/ 2152481 w 10980700"/>
              <a:gd name="connsiteY2" fmla="*/ 4414216 h 4414426"/>
              <a:gd name="connsiteX3" fmla="*/ 3002145 w 10980700"/>
              <a:gd name="connsiteY3" fmla="*/ 2666336 h 4414426"/>
              <a:gd name="connsiteX4" fmla="*/ 3625232 w 10980700"/>
              <a:gd name="connsiteY4" fmla="*/ 3847773 h 4414426"/>
              <a:gd name="connsiteX5" fmla="*/ 4474895 w 10980700"/>
              <a:gd name="connsiteY5" fmla="*/ 1476807 h 4414426"/>
              <a:gd name="connsiteX6" fmla="*/ 5081798 w 10980700"/>
              <a:gd name="connsiteY6" fmla="*/ 2205090 h 4414426"/>
              <a:gd name="connsiteX7" fmla="*/ 5648241 w 10980700"/>
              <a:gd name="connsiteY7" fmla="*/ 691879 h 4414426"/>
              <a:gd name="connsiteX8" fmla="*/ 6392843 w 10980700"/>
              <a:gd name="connsiteY8" fmla="*/ 1457941 h 4414426"/>
              <a:gd name="connsiteX9" fmla="*/ 7947284 w 10980700"/>
              <a:gd name="connsiteY9" fmla="*/ 6829 h 4414426"/>
              <a:gd name="connsiteX10" fmla="*/ 10980700 w 10980700"/>
              <a:gd name="connsiteY10" fmla="*/ 222124 h 4414426"/>
              <a:gd name="connsiteX0" fmla="*/ 0 w 11123472"/>
              <a:gd name="connsiteY0" fmla="*/ 4367331 h 4416094"/>
              <a:gd name="connsiteX1" fmla="*/ 1456566 w 11123472"/>
              <a:gd name="connsiteY1" fmla="*/ 3161618 h 4416094"/>
              <a:gd name="connsiteX2" fmla="*/ 2152481 w 11123472"/>
              <a:gd name="connsiteY2" fmla="*/ 4415884 h 4416094"/>
              <a:gd name="connsiteX3" fmla="*/ 3002145 w 11123472"/>
              <a:gd name="connsiteY3" fmla="*/ 2668004 h 4416094"/>
              <a:gd name="connsiteX4" fmla="*/ 3625232 w 11123472"/>
              <a:gd name="connsiteY4" fmla="*/ 3849441 h 4416094"/>
              <a:gd name="connsiteX5" fmla="*/ 4474895 w 11123472"/>
              <a:gd name="connsiteY5" fmla="*/ 1478475 h 4416094"/>
              <a:gd name="connsiteX6" fmla="*/ 5081798 w 11123472"/>
              <a:gd name="connsiteY6" fmla="*/ 2206758 h 4416094"/>
              <a:gd name="connsiteX7" fmla="*/ 5648241 w 11123472"/>
              <a:gd name="connsiteY7" fmla="*/ 693547 h 4416094"/>
              <a:gd name="connsiteX8" fmla="*/ 6392843 w 11123472"/>
              <a:gd name="connsiteY8" fmla="*/ 1459609 h 4416094"/>
              <a:gd name="connsiteX9" fmla="*/ 7947284 w 11123472"/>
              <a:gd name="connsiteY9" fmla="*/ 8497 h 4416094"/>
              <a:gd name="connsiteX10" fmla="*/ 11123472 w 11123472"/>
              <a:gd name="connsiteY10" fmla="*/ 164303 h 4416094"/>
              <a:gd name="connsiteX0" fmla="*/ 0 w 7947283"/>
              <a:gd name="connsiteY0" fmla="*/ 4358834 h 4407597"/>
              <a:gd name="connsiteX1" fmla="*/ 1456566 w 7947283"/>
              <a:gd name="connsiteY1" fmla="*/ 3153121 h 4407597"/>
              <a:gd name="connsiteX2" fmla="*/ 2152481 w 7947283"/>
              <a:gd name="connsiteY2" fmla="*/ 4407387 h 4407597"/>
              <a:gd name="connsiteX3" fmla="*/ 3002145 w 7947283"/>
              <a:gd name="connsiteY3" fmla="*/ 2659507 h 4407597"/>
              <a:gd name="connsiteX4" fmla="*/ 3625232 w 7947283"/>
              <a:gd name="connsiteY4" fmla="*/ 3840944 h 4407597"/>
              <a:gd name="connsiteX5" fmla="*/ 4474895 w 7947283"/>
              <a:gd name="connsiteY5" fmla="*/ 1469978 h 4407597"/>
              <a:gd name="connsiteX6" fmla="*/ 5081798 w 7947283"/>
              <a:gd name="connsiteY6" fmla="*/ 2198261 h 4407597"/>
              <a:gd name="connsiteX7" fmla="*/ 5648241 w 7947283"/>
              <a:gd name="connsiteY7" fmla="*/ 685050 h 4407597"/>
              <a:gd name="connsiteX8" fmla="*/ 6392843 w 7947283"/>
              <a:gd name="connsiteY8" fmla="*/ 1451112 h 4407597"/>
              <a:gd name="connsiteX9" fmla="*/ 7947284 w 7947283"/>
              <a:gd name="connsiteY9" fmla="*/ 0 h 4407597"/>
              <a:gd name="connsiteX0" fmla="*/ 0 w 9910390"/>
              <a:gd name="connsiteY0" fmla="*/ 4672137 h 4720900"/>
              <a:gd name="connsiteX1" fmla="*/ 1456566 w 9910390"/>
              <a:gd name="connsiteY1" fmla="*/ 3466424 h 4720900"/>
              <a:gd name="connsiteX2" fmla="*/ 2152481 w 9910390"/>
              <a:gd name="connsiteY2" fmla="*/ 4720690 h 4720900"/>
              <a:gd name="connsiteX3" fmla="*/ 3002145 w 9910390"/>
              <a:gd name="connsiteY3" fmla="*/ 2972810 h 4720900"/>
              <a:gd name="connsiteX4" fmla="*/ 3625232 w 9910390"/>
              <a:gd name="connsiteY4" fmla="*/ 4154247 h 4720900"/>
              <a:gd name="connsiteX5" fmla="*/ 4474895 w 9910390"/>
              <a:gd name="connsiteY5" fmla="*/ 1783281 h 4720900"/>
              <a:gd name="connsiteX6" fmla="*/ 5081798 w 9910390"/>
              <a:gd name="connsiteY6" fmla="*/ 2511564 h 4720900"/>
              <a:gd name="connsiteX7" fmla="*/ 5648241 w 9910390"/>
              <a:gd name="connsiteY7" fmla="*/ 998353 h 4720900"/>
              <a:gd name="connsiteX8" fmla="*/ 6392843 w 9910390"/>
              <a:gd name="connsiteY8" fmla="*/ 1764415 h 4720900"/>
              <a:gd name="connsiteX9" fmla="*/ 9910390 w 9910390"/>
              <a:gd name="connsiteY9" fmla="*/ 0 h 4720900"/>
              <a:gd name="connsiteX0" fmla="*/ 0 w 9910390"/>
              <a:gd name="connsiteY0" fmla="*/ 4672137 h 4720900"/>
              <a:gd name="connsiteX1" fmla="*/ 1456566 w 9910390"/>
              <a:gd name="connsiteY1" fmla="*/ 3466424 h 4720900"/>
              <a:gd name="connsiteX2" fmla="*/ 2152481 w 9910390"/>
              <a:gd name="connsiteY2" fmla="*/ 4720690 h 4720900"/>
              <a:gd name="connsiteX3" fmla="*/ 3002145 w 9910390"/>
              <a:gd name="connsiteY3" fmla="*/ 2972810 h 4720900"/>
              <a:gd name="connsiteX4" fmla="*/ 3625232 w 9910390"/>
              <a:gd name="connsiteY4" fmla="*/ 4154247 h 4720900"/>
              <a:gd name="connsiteX5" fmla="*/ 4474895 w 9910390"/>
              <a:gd name="connsiteY5" fmla="*/ 1783281 h 4720900"/>
              <a:gd name="connsiteX6" fmla="*/ 5081798 w 9910390"/>
              <a:gd name="connsiteY6" fmla="*/ 2511564 h 4720900"/>
              <a:gd name="connsiteX7" fmla="*/ 5648241 w 9910390"/>
              <a:gd name="connsiteY7" fmla="*/ 998353 h 4720900"/>
              <a:gd name="connsiteX8" fmla="*/ 6392843 w 9910390"/>
              <a:gd name="connsiteY8" fmla="*/ 1764415 h 4720900"/>
              <a:gd name="connsiteX9" fmla="*/ 9910390 w 9910390"/>
              <a:gd name="connsiteY9" fmla="*/ 0 h 4720900"/>
              <a:gd name="connsiteX0" fmla="*/ 0 w 9791413"/>
              <a:gd name="connsiteY0" fmla="*/ 4680069 h 4728832"/>
              <a:gd name="connsiteX1" fmla="*/ 1456566 w 9791413"/>
              <a:gd name="connsiteY1" fmla="*/ 3474356 h 4728832"/>
              <a:gd name="connsiteX2" fmla="*/ 2152481 w 9791413"/>
              <a:gd name="connsiteY2" fmla="*/ 4728622 h 4728832"/>
              <a:gd name="connsiteX3" fmla="*/ 3002145 w 9791413"/>
              <a:gd name="connsiteY3" fmla="*/ 2980742 h 4728832"/>
              <a:gd name="connsiteX4" fmla="*/ 3625232 w 9791413"/>
              <a:gd name="connsiteY4" fmla="*/ 4162179 h 4728832"/>
              <a:gd name="connsiteX5" fmla="*/ 4474895 w 9791413"/>
              <a:gd name="connsiteY5" fmla="*/ 1791213 h 4728832"/>
              <a:gd name="connsiteX6" fmla="*/ 5081798 w 9791413"/>
              <a:gd name="connsiteY6" fmla="*/ 2519496 h 4728832"/>
              <a:gd name="connsiteX7" fmla="*/ 5648241 w 9791413"/>
              <a:gd name="connsiteY7" fmla="*/ 1006285 h 4728832"/>
              <a:gd name="connsiteX8" fmla="*/ 6392843 w 9791413"/>
              <a:gd name="connsiteY8" fmla="*/ 1772347 h 4728832"/>
              <a:gd name="connsiteX9" fmla="*/ 9791413 w 9791413"/>
              <a:gd name="connsiteY9" fmla="*/ 0 h 4728832"/>
              <a:gd name="connsiteX0" fmla="*/ 0 w 9791413"/>
              <a:gd name="connsiteY0" fmla="*/ 4680069 h 4728832"/>
              <a:gd name="connsiteX1" fmla="*/ 1456566 w 9791413"/>
              <a:gd name="connsiteY1" fmla="*/ 3474356 h 4728832"/>
              <a:gd name="connsiteX2" fmla="*/ 2152481 w 9791413"/>
              <a:gd name="connsiteY2" fmla="*/ 4728622 h 4728832"/>
              <a:gd name="connsiteX3" fmla="*/ 3002145 w 9791413"/>
              <a:gd name="connsiteY3" fmla="*/ 2980742 h 4728832"/>
              <a:gd name="connsiteX4" fmla="*/ 3625232 w 9791413"/>
              <a:gd name="connsiteY4" fmla="*/ 4162179 h 4728832"/>
              <a:gd name="connsiteX5" fmla="*/ 4474895 w 9791413"/>
              <a:gd name="connsiteY5" fmla="*/ 1791213 h 4728832"/>
              <a:gd name="connsiteX6" fmla="*/ 5081798 w 9791413"/>
              <a:gd name="connsiteY6" fmla="*/ 2519496 h 4728832"/>
              <a:gd name="connsiteX7" fmla="*/ 5648241 w 9791413"/>
              <a:gd name="connsiteY7" fmla="*/ 1006285 h 4728832"/>
              <a:gd name="connsiteX8" fmla="*/ 6392843 w 9791413"/>
              <a:gd name="connsiteY8" fmla="*/ 1772347 h 4728832"/>
              <a:gd name="connsiteX9" fmla="*/ 9791413 w 9791413"/>
              <a:gd name="connsiteY9" fmla="*/ 0 h 4728832"/>
              <a:gd name="connsiteX0" fmla="*/ 0 w 9791413"/>
              <a:gd name="connsiteY0" fmla="*/ 4680069 h 4728832"/>
              <a:gd name="connsiteX1" fmla="*/ 1456566 w 9791413"/>
              <a:gd name="connsiteY1" fmla="*/ 3474356 h 4728832"/>
              <a:gd name="connsiteX2" fmla="*/ 2152481 w 9791413"/>
              <a:gd name="connsiteY2" fmla="*/ 4728622 h 4728832"/>
              <a:gd name="connsiteX3" fmla="*/ 3002145 w 9791413"/>
              <a:gd name="connsiteY3" fmla="*/ 2980742 h 4728832"/>
              <a:gd name="connsiteX4" fmla="*/ 3625232 w 9791413"/>
              <a:gd name="connsiteY4" fmla="*/ 4162179 h 4728832"/>
              <a:gd name="connsiteX5" fmla="*/ 4474895 w 9791413"/>
              <a:gd name="connsiteY5" fmla="*/ 1791213 h 4728832"/>
              <a:gd name="connsiteX6" fmla="*/ 5081798 w 9791413"/>
              <a:gd name="connsiteY6" fmla="*/ 2519496 h 4728832"/>
              <a:gd name="connsiteX7" fmla="*/ 5648241 w 9791413"/>
              <a:gd name="connsiteY7" fmla="*/ 1006285 h 4728832"/>
              <a:gd name="connsiteX8" fmla="*/ 6392843 w 9791413"/>
              <a:gd name="connsiteY8" fmla="*/ 1772347 h 4728832"/>
              <a:gd name="connsiteX9" fmla="*/ 9791413 w 9791413"/>
              <a:gd name="connsiteY9" fmla="*/ 0 h 4728832"/>
              <a:gd name="connsiteX0" fmla="*/ 115593 w 9907006"/>
              <a:gd name="connsiteY0" fmla="*/ 4680069 h 4817244"/>
              <a:gd name="connsiteX1" fmla="*/ 105750 w 9907006"/>
              <a:gd name="connsiteY1" fmla="*/ 4739396 h 4817244"/>
              <a:gd name="connsiteX2" fmla="*/ 1572159 w 9907006"/>
              <a:gd name="connsiteY2" fmla="*/ 3474356 h 4817244"/>
              <a:gd name="connsiteX3" fmla="*/ 2268074 w 9907006"/>
              <a:gd name="connsiteY3" fmla="*/ 4728622 h 4817244"/>
              <a:gd name="connsiteX4" fmla="*/ 3117738 w 9907006"/>
              <a:gd name="connsiteY4" fmla="*/ 2980742 h 4817244"/>
              <a:gd name="connsiteX5" fmla="*/ 3740825 w 9907006"/>
              <a:gd name="connsiteY5" fmla="*/ 4162179 h 4817244"/>
              <a:gd name="connsiteX6" fmla="*/ 4590488 w 9907006"/>
              <a:gd name="connsiteY6" fmla="*/ 1791213 h 4817244"/>
              <a:gd name="connsiteX7" fmla="*/ 5197391 w 9907006"/>
              <a:gd name="connsiteY7" fmla="*/ 2519496 h 4817244"/>
              <a:gd name="connsiteX8" fmla="*/ 5763834 w 9907006"/>
              <a:gd name="connsiteY8" fmla="*/ 1006285 h 4817244"/>
              <a:gd name="connsiteX9" fmla="*/ 6508436 w 9907006"/>
              <a:gd name="connsiteY9" fmla="*/ 1772347 h 4817244"/>
              <a:gd name="connsiteX10" fmla="*/ 9907006 w 9907006"/>
              <a:gd name="connsiteY10" fmla="*/ 0 h 4817244"/>
              <a:gd name="connsiteX0" fmla="*/ 1530 w 10018254"/>
              <a:gd name="connsiteY0" fmla="*/ 4143077 h 4772205"/>
              <a:gd name="connsiteX1" fmla="*/ 216998 w 10018254"/>
              <a:gd name="connsiteY1" fmla="*/ 4739396 h 4772205"/>
              <a:gd name="connsiteX2" fmla="*/ 1683407 w 10018254"/>
              <a:gd name="connsiteY2" fmla="*/ 3474356 h 4772205"/>
              <a:gd name="connsiteX3" fmla="*/ 2379322 w 10018254"/>
              <a:gd name="connsiteY3" fmla="*/ 4728622 h 4772205"/>
              <a:gd name="connsiteX4" fmla="*/ 3228986 w 10018254"/>
              <a:gd name="connsiteY4" fmla="*/ 2980742 h 4772205"/>
              <a:gd name="connsiteX5" fmla="*/ 3852073 w 10018254"/>
              <a:gd name="connsiteY5" fmla="*/ 4162179 h 4772205"/>
              <a:gd name="connsiteX6" fmla="*/ 4701736 w 10018254"/>
              <a:gd name="connsiteY6" fmla="*/ 1791213 h 4772205"/>
              <a:gd name="connsiteX7" fmla="*/ 5308639 w 10018254"/>
              <a:gd name="connsiteY7" fmla="*/ 2519496 h 4772205"/>
              <a:gd name="connsiteX8" fmla="*/ 5875082 w 10018254"/>
              <a:gd name="connsiteY8" fmla="*/ 1006285 h 4772205"/>
              <a:gd name="connsiteX9" fmla="*/ 6619684 w 10018254"/>
              <a:gd name="connsiteY9" fmla="*/ 1772347 h 4772205"/>
              <a:gd name="connsiteX10" fmla="*/ 10018254 w 10018254"/>
              <a:gd name="connsiteY10" fmla="*/ 0 h 4772205"/>
              <a:gd name="connsiteX0" fmla="*/ 210538 w 10227262"/>
              <a:gd name="connsiteY0" fmla="*/ 4143077 h 5190965"/>
              <a:gd name="connsiteX1" fmla="*/ 82675 w 10227262"/>
              <a:gd name="connsiteY1" fmla="*/ 5168559 h 5190965"/>
              <a:gd name="connsiteX2" fmla="*/ 1892415 w 10227262"/>
              <a:gd name="connsiteY2" fmla="*/ 3474356 h 5190965"/>
              <a:gd name="connsiteX3" fmla="*/ 2588330 w 10227262"/>
              <a:gd name="connsiteY3" fmla="*/ 4728622 h 5190965"/>
              <a:gd name="connsiteX4" fmla="*/ 3437994 w 10227262"/>
              <a:gd name="connsiteY4" fmla="*/ 2980742 h 5190965"/>
              <a:gd name="connsiteX5" fmla="*/ 4061081 w 10227262"/>
              <a:gd name="connsiteY5" fmla="*/ 4162179 h 5190965"/>
              <a:gd name="connsiteX6" fmla="*/ 4910744 w 10227262"/>
              <a:gd name="connsiteY6" fmla="*/ 1791213 h 5190965"/>
              <a:gd name="connsiteX7" fmla="*/ 5517647 w 10227262"/>
              <a:gd name="connsiteY7" fmla="*/ 2519496 h 5190965"/>
              <a:gd name="connsiteX8" fmla="*/ 6084090 w 10227262"/>
              <a:gd name="connsiteY8" fmla="*/ 1006285 h 5190965"/>
              <a:gd name="connsiteX9" fmla="*/ 6828692 w 10227262"/>
              <a:gd name="connsiteY9" fmla="*/ 1772347 h 5190965"/>
              <a:gd name="connsiteX10" fmla="*/ 10227262 w 10227262"/>
              <a:gd name="connsiteY10" fmla="*/ 0 h 5190965"/>
              <a:gd name="connsiteX0" fmla="*/ 260723 w 10277447"/>
              <a:gd name="connsiteY0" fmla="*/ 4143077 h 5168559"/>
              <a:gd name="connsiteX1" fmla="*/ 132860 w 10277447"/>
              <a:gd name="connsiteY1" fmla="*/ 5168559 h 5168559"/>
              <a:gd name="connsiteX2" fmla="*/ 1942600 w 10277447"/>
              <a:gd name="connsiteY2" fmla="*/ 3474356 h 5168559"/>
              <a:gd name="connsiteX3" fmla="*/ 2638515 w 10277447"/>
              <a:gd name="connsiteY3" fmla="*/ 4728622 h 5168559"/>
              <a:gd name="connsiteX4" fmla="*/ 3488179 w 10277447"/>
              <a:gd name="connsiteY4" fmla="*/ 2980742 h 5168559"/>
              <a:gd name="connsiteX5" fmla="*/ 4111266 w 10277447"/>
              <a:gd name="connsiteY5" fmla="*/ 4162179 h 5168559"/>
              <a:gd name="connsiteX6" fmla="*/ 4960929 w 10277447"/>
              <a:gd name="connsiteY6" fmla="*/ 1791213 h 5168559"/>
              <a:gd name="connsiteX7" fmla="*/ 5567832 w 10277447"/>
              <a:gd name="connsiteY7" fmla="*/ 2519496 h 5168559"/>
              <a:gd name="connsiteX8" fmla="*/ 6134275 w 10277447"/>
              <a:gd name="connsiteY8" fmla="*/ 1006285 h 5168559"/>
              <a:gd name="connsiteX9" fmla="*/ 6878877 w 10277447"/>
              <a:gd name="connsiteY9" fmla="*/ 1772347 h 5168559"/>
              <a:gd name="connsiteX10" fmla="*/ 10277447 w 10277447"/>
              <a:gd name="connsiteY10" fmla="*/ 0 h 5168559"/>
              <a:gd name="connsiteX0" fmla="*/ 260723 w 10277447"/>
              <a:gd name="connsiteY0" fmla="*/ 4143077 h 5168559"/>
              <a:gd name="connsiteX1" fmla="*/ 132860 w 10277447"/>
              <a:gd name="connsiteY1" fmla="*/ 5168559 h 5168559"/>
              <a:gd name="connsiteX2" fmla="*/ 1942600 w 10277447"/>
              <a:gd name="connsiteY2" fmla="*/ 3474356 h 5168559"/>
              <a:gd name="connsiteX3" fmla="*/ 2638515 w 10277447"/>
              <a:gd name="connsiteY3" fmla="*/ 4728622 h 5168559"/>
              <a:gd name="connsiteX4" fmla="*/ 3488179 w 10277447"/>
              <a:gd name="connsiteY4" fmla="*/ 2980742 h 5168559"/>
              <a:gd name="connsiteX5" fmla="*/ 4111266 w 10277447"/>
              <a:gd name="connsiteY5" fmla="*/ 4162179 h 5168559"/>
              <a:gd name="connsiteX6" fmla="*/ 4960929 w 10277447"/>
              <a:gd name="connsiteY6" fmla="*/ 1791213 h 5168559"/>
              <a:gd name="connsiteX7" fmla="*/ 5567832 w 10277447"/>
              <a:gd name="connsiteY7" fmla="*/ 2519496 h 5168559"/>
              <a:gd name="connsiteX8" fmla="*/ 6134275 w 10277447"/>
              <a:gd name="connsiteY8" fmla="*/ 1006285 h 5168559"/>
              <a:gd name="connsiteX9" fmla="*/ 6878877 w 10277447"/>
              <a:gd name="connsiteY9" fmla="*/ 1772347 h 5168559"/>
              <a:gd name="connsiteX10" fmla="*/ 10277447 w 10277447"/>
              <a:gd name="connsiteY10" fmla="*/ 0 h 5168559"/>
              <a:gd name="connsiteX0" fmla="*/ 1088827 w 10204307"/>
              <a:gd name="connsiteY0" fmla="*/ 3228771 h 5168559"/>
              <a:gd name="connsiteX1" fmla="*/ 59720 w 10204307"/>
              <a:gd name="connsiteY1" fmla="*/ 5168559 h 5168559"/>
              <a:gd name="connsiteX2" fmla="*/ 1869460 w 10204307"/>
              <a:gd name="connsiteY2" fmla="*/ 3474356 h 5168559"/>
              <a:gd name="connsiteX3" fmla="*/ 2565375 w 10204307"/>
              <a:gd name="connsiteY3" fmla="*/ 4728622 h 5168559"/>
              <a:gd name="connsiteX4" fmla="*/ 3415039 w 10204307"/>
              <a:gd name="connsiteY4" fmla="*/ 2980742 h 5168559"/>
              <a:gd name="connsiteX5" fmla="*/ 4038126 w 10204307"/>
              <a:gd name="connsiteY5" fmla="*/ 4162179 h 5168559"/>
              <a:gd name="connsiteX6" fmla="*/ 4887789 w 10204307"/>
              <a:gd name="connsiteY6" fmla="*/ 1791213 h 5168559"/>
              <a:gd name="connsiteX7" fmla="*/ 5494692 w 10204307"/>
              <a:gd name="connsiteY7" fmla="*/ 2519496 h 5168559"/>
              <a:gd name="connsiteX8" fmla="*/ 6061135 w 10204307"/>
              <a:gd name="connsiteY8" fmla="*/ 1006285 h 5168559"/>
              <a:gd name="connsiteX9" fmla="*/ 6805737 w 10204307"/>
              <a:gd name="connsiteY9" fmla="*/ 1772347 h 5168559"/>
              <a:gd name="connsiteX10" fmla="*/ 10204307 w 10204307"/>
              <a:gd name="connsiteY10" fmla="*/ 0 h 5168559"/>
              <a:gd name="connsiteX0" fmla="*/ 938428 w 10210645"/>
              <a:gd name="connsiteY0" fmla="*/ 3359386 h 5168559"/>
              <a:gd name="connsiteX1" fmla="*/ 66058 w 10210645"/>
              <a:gd name="connsiteY1" fmla="*/ 5168559 h 5168559"/>
              <a:gd name="connsiteX2" fmla="*/ 1875798 w 10210645"/>
              <a:gd name="connsiteY2" fmla="*/ 3474356 h 5168559"/>
              <a:gd name="connsiteX3" fmla="*/ 2571713 w 10210645"/>
              <a:gd name="connsiteY3" fmla="*/ 4728622 h 5168559"/>
              <a:gd name="connsiteX4" fmla="*/ 3421377 w 10210645"/>
              <a:gd name="connsiteY4" fmla="*/ 2980742 h 5168559"/>
              <a:gd name="connsiteX5" fmla="*/ 4044464 w 10210645"/>
              <a:gd name="connsiteY5" fmla="*/ 4162179 h 5168559"/>
              <a:gd name="connsiteX6" fmla="*/ 4894127 w 10210645"/>
              <a:gd name="connsiteY6" fmla="*/ 1791213 h 5168559"/>
              <a:gd name="connsiteX7" fmla="*/ 5501030 w 10210645"/>
              <a:gd name="connsiteY7" fmla="*/ 2519496 h 5168559"/>
              <a:gd name="connsiteX8" fmla="*/ 6067473 w 10210645"/>
              <a:gd name="connsiteY8" fmla="*/ 1006285 h 5168559"/>
              <a:gd name="connsiteX9" fmla="*/ 6812075 w 10210645"/>
              <a:gd name="connsiteY9" fmla="*/ 1772347 h 5168559"/>
              <a:gd name="connsiteX10" fmla="*/ 10210645 w 10210645"/>
              <a:gd name="connsiteY10" fmla="*/ 0 h 5168559"/>
              <a:gd name="connsiteX0" fmla="*/ 789529 w 10218485"/>
              <a:gd name="connsiteY0" fmla="*/ 3777354 h 5168559"/>
              <a:gd name="connsiteX1" fmla="*/ 73898 w 10218485"/>
              <a:gd name="connsiteY1" fmla="*/ 5168559 h 5168559"/>
              <a:gd name="connsiteX2" fmla="*/ 1883638 w 10218485"/>
              <a:gd name="connsiteY2" fmla="*/ 3474356 h 5168559"/>
              <a:gd name="connsiteX3" fmla="*/ 2579553 w 10218485"/>
              <a:gd name="connsiteY3" fmla="*/ 4728622 h 5168559"/>
              <a:gd name="connsiteX4" fmla="*/ 3429217 w 10218485"/>
              <a:gd name="connsiteY4" fmla="*/ 2980742 h 5168559"/>
              <a:gd name="connsiteX5" fmla="*/ 4052304 w 10218485"/>
              <a:gd name="connsiteY5" fmla="*/ 4162179 h 5168559"/>
              <a:gd name="connsiteX6" fmla="*/ 4901967 w 10218485"/>
              <a:gd name="connsiteY6" fmla="*/ 1791213 h 5168559"/>
              <a:gd name="connsiteX7" fmla="*/ 5508870 w 10218485"/>
              <a:gd name="connsiteY7" fmla="*/ 2519496 h 5168559"/>
              <a:gd name="connsiteX8" fmla="*/ 6075313 w 10218485"/>
              <a:gd name="connsiteY8" fmla="*/ 1006285 h 5168559"/>
              <a:gd name="connsiteX9" fmla="*/ 6819915 w 10218485"/>
              <a:gd name="connsiteY9" fmla="*/ 1772347 h 5168559"/>
              <a:gd name="connsiteX10" fmla="*/ 10218485 w 10218485"/>
              <a:gd name="connsiteY10" fmla="*/ 0 h 5168559"/>
              <a:gd name="connsiteX0" fmla="*/ 1051109 w 10480065"/>
              <a:gd name="connsiteY0" fmla="*/ 3777354 h 5064067"/>
              <a:gd name="connsiteX1" fmla="*/ 61187 w 10480065"/>
              <a:gd name="connsiteY1" fmla="*/ 5064067 h 5064067"/>
              <a:gd name="connsiteX2" fmla="*/ 2145218 w 10480065"/>
              <a:gd name="connsiteY2" fmla="*/ 3474356 h 5064067"/>
              <a:gd name="connsiteX3" fmla="*/ 2841133 w 10480065"/>
              <a:gd name="connsiteY3" fmla="*/ 4728622 h 5064067"/>
              <a:gd name="connsiteX4" fmla="*/ 3690797 w 10480065"/>
              <a:gd name="connsiteY4" fmla="*/ 2980742 h 5064067"/>
              <a:gd name="connsiteX5" fmla="*/ 4313884 w 10480065"/>
              <a:gd name="connsiteY5" fmla="*/ 4162179 h 5064067"/>
              <a:gd name="connsiteX6" fmla="*/ 5163547 w 10480065"/>
              <a:gd name="connsiteY6" fmla="*/ 1791213 h 5064067"/>
              <a:gd name="connsiteX7" fmla="*/ 5770450 w 10480065"/>
              <a:gd name="connsiteY7" fmla="*/ 2519496 h 5064067"/>
              <a:gd name="connsiteX8" fmla="*/ 6336893 w 10480065"/>
              <a:gd name="connsiteY8" fmla="*/ 1006285 h 5064067"/>
              <a:gd name="connsiteX9" fmla="*/ 7081495 w 10480065"/>
              <a:gd name="connsiteY9" fmla="*/ 1772347 h 5064067"/>
              <a:gd name="connsiteX10" fmla="*/ 10480065 w 10480065"/>
              <a:gd name="connsiteY10" fmla="*/ 0 h 5064067"/>
              <a:gd name="connsiteX0" fmla="*/ 1253002 w 10472973"/>
              <a:gd name="connsiteY0" fmla="*/ 5292489 h 5292778"/>
              <a:gd name="connsiteX1" fmla="*/ 54095 w 10472973"/>
              <a:gd name="connsiteY1" fmla="*/ 5064067 h 5292778"/>
              <a:gd name="connsiteX2" fmla="*/ 2138126 w 10472973"/>
              <a:gd name="connsiteY2" fmla="*/ 3474356 h 5292778"/>
              <a:gd name="connsiteX3" fmla="*/ 2834041 w 10472973"/>
              <a:gd name="connsiteY3" fmla="*/ 4728622 h 5292778"/>
              <a:gd name="connsiteX4" fmla="*/ 3683705 w 10472973"/>
              <a:gd name="connsiteY4" fmla="*/ 2980742 h 5292778"/>
              <a:gd name="connsiteX5" fmla="*/ 4306792 w 10472973"/>
              <a:gd name="connsiteY5" fmla="*/ 4162179 h 5292778"/>
              <a:gd name="connsiteX6" fmla="*/ 5156455 w 10472973"/>
              <a:gd name="connsiteY6" fmla="*/ 1791213 h 5292778"/>
              <a:gd name="connsiteX7" fmla="*/ 5763358 w 10472973"/>
              <a:gd name="connsiteY7" fmla="*/ 2519496 h 5292778"/>
              <a:gd name="connsiteX8" fmla="*/ 6329801 w 10472973"/>
              <a:gd name="connsiteY8" fmla="*/ 1006285 h 5292778"/>
              <a:gd name="connsiteX9" fmla="*/ 7074403 w 10472973"/>
              <a:gd name="connsiteY9" fmla="*/ 1772347 h 5292778"/>
              <a:gd name="connsiteX10" fmla="*/ 10472973 w 10472973"/>
              <a:gd name="connsiteY10" fmla="*/ 0 h 5292778"/>
              <a:gd name="connsiteX0" fmla="*/ 1253002 w 10472973"/>
              <a:gd name="connsiteY0" fmla="*/ 5292489 h 5292778"/>
              <a:gd name="connsiteX1" fmla="*/ 54095 w 10472973"/>
              <a:gd name="connsiteY1" fmla="*/ 5064067 h 5292778"/>
              <a:gd name="connsiteX2" fmla="*/ 2138126 w 10472973"/>
              <a:gd name="connsiteY2" fmla="*/ 3474356 h 5292778"/>
              <a:gd name="connsiteX3" fmla="*/ 2834041 w 10472973"/>
              <a:gd name="connsiteY3" fmla="*/ 4728622 h 5292778"/>
              <a:gd name="connsiteX4" fmla="*/ 3683705 w 10472973"/>
              <a:gd name="connsiteY4" fmla="*/ 2980742 h 5292778"/>
              <a:gd name="connsiteX5" fmla="*/ 4306792 w 10472973"/>
              <a:gd name="connsiteY5" fmla="*/ 4162179 h 5292778"/>
              <a:gd name="connsiteX6" fmla="*/ 5156455 w 10472973"/>
              <a:gd name="connsiteY6" fmla="*/ 1791213 h 5292778"/>
              <a:gd name="connsiteX7" fmla="*/ 5763358 w 10472973"/>
              <a:gd name="connsiteY7" fmla="*/ 2519496 h 5292778"/>
              <a:gd name="connsiteX8" fmla="*/ 6329801 w 10472973"/>
              <a:gd name="connsiteY8" fmla="*/ 1006285 h 5292778"/>
              <a:gd name="connsiteX9" fmla="*/ 7074403 w 10472973"/>
              <a:gd name="connsiteY9" fmla="*/ 1772347 h 5292778"/>
              <a:gd name="connsiteX10" fmla="*/ 10472973 w 10472973"/>
              <a:gd name="connsiteY10" fmla="*/ 0 h 5292778"/>
              <a:gd name="connsiteX0" fmla="*/ 1278351 w 10498322"/>
              <a:gd name="connsiteY0" fmla="*/ 5292489 h 5294168"/>
              <a:gd name="connsiteX1" fmla="*/ 53321 w 10498322"/>
              <a:gd name="connsiteY1" fmla="*/ 5273051 h 5294168"/>
              <a:gd name="connsiteX2" fmla="*/ 2163475 w 10498322"/>
              <a:gd name="connsiteY2" fmla="*/ 3474356 h 5294168"/>
              <a:gd name="connsiteX3" fmla="*/ 2859390 w 10498322"/>
              <a:gd name="connsiteY3" fmla="*/ 4728622 h 5294168"/>
              <a:gd name="connsiteX4" fmla="*/ 3709054 w 10498322"/>
              <a:gd name="connsiteY4" fmla="*/ 2980742 h 5294168"/>
              <a:gd name="connsiteX5" fmla="*/ 4332141 w 10498322"/>
              <a:gd name="connsiteY5" fmla="*/ 4162179 h 5294168"/>
              <a:gd name="connsiteX6" fmla="*/ 5181804 w 10498322"/>
              <a:gd name="connsiteY6" fmla="*/ 1791213 h 5294168"/>
              <a:gd name="connsiteX7" fmla="*/ 5788707 w 10498322"/>
              <a:gd name="connsiteY7" fmla="*/ 2519496 h 5294168"/>
              <a:gd name="connsiteX8" fmla="*/ 6355150 w 10498322"/>
              <a:gd name="connsiteY8" fmla="*/ 1006285 h 5294168"/>
              <a:gd name="connsiteX9" fmla="*/ 7099752 w 10498322"/>
              <a:gd name="connsiteY9" fmla="*/ 1772347 h 5294168"/>
              <a:gd name="connsiteX10" fmla="*/ 10498322 w 10498322"/>
              <a:gd name="connsiteY10" fmla="*/ 0 h 5294168"/>
              <a:gd name="connsiteX0" fmla="*/ 1227036 w 10447007"/>
              <a:gd name="connsiteY0" fmla="*/ 5292489 h 5538136"/>
              <a:gd name="connsiteX1" fmla="*/ 2006 w 10447007"/>
              <a:gd name="connsiteY1" fmla="*/ 5273051 h 5538136"/>
              <a:gd name="connsiteX2" fmla="*/ 2112160 w 10447007"/>
              <a:gd name="connsiteY2" fmla="*/ 3474356 h 5538136"/>
              <a:gd name="connsiteX3" fmla="*/ 2808075 w 10447007"/>
              <a:gd name="connsiteY3" fmla="*/ 4728622 h 5538136"/>
              <a:gd name="connsiteX4" fmla="*/ 3657739 w 10447007"/>
              <a:gd name="connsiteY4" fmla="*/ 2980742 h 5538136"/>
              <a:gd name="connsiteX5" fmla="*/ 4280826 w 10447007"/>
              <a:gd name="connsiteY5" fmla="*/ 4162179 h 5538136"/>
              <a:gd name="connsiteX6" fmla="*/ 5130489 w 10447007"/>
              <a:gd name="connsiteY6" fmla="*/ 1791213 h 5538136"/>
              <a:gd name="connsiteX7" fmla="*/ 5737392 w 10447007"/>
              <a:gd name="connsiteY7" fmla="*/ 2519496 h 5538136"/>
              <a:gd name="connsiteX8" fmla="*/ 6303835 w 10447007"/>
              <a:gd name="connsiteY8" fmla="*/ 1006285 h 5538136"/>
              <a:gd name="connsiteX9" fmla="*/ 7048437 w 10447007"/>
              <a:gd name="connsiteY9" fmla="*/ 1772347 h 5538136"/>
              <a:gd name="connsiteX10" fmla="*/ 10447007 w 10447007"/>
              <a:gd name="connsiteY10" fmla="*/ 0 h 5538136"/>
              <a:gd name="connsiteX0" fmla="*/ 1122664 w 10342635"/>
              <a:gd name="connsiteY0" fmla="*/ 5292489 h 5626951"/>
              <a:gd name="connsiteX1" fmla="*/ 2125 w 10342635"/>
              <a:gd name="connsiteY1" fmla="*/ 5390604 h 5626951"/>
              <a:gd name="connsiteX2" fmla="*/ 2007788 w 10342635"/>
              <a:gd name="connsiteY2" fmla="*/ 3474356 h 5626951"/>
              <a:gd name="connsiteX3" fmla="*/ 2703703 w 10342635"/>
              <a:gd name="connsiteY3" fmla="*/ 4728622 h 5626951"/>
              <a:gd name="connsiteX4" fmla="*/ 3553367 w 10342635"/>
              <a:gd name="connsiteY4" fmla="*/ 2980742 h 5626951"/>
              <a:gd name="connsiteX5" fmla="*/ 4176454 w 10342635"/>
              <a:gd name="connsiteY5" fmla="*/ 4162179 h 5626951"/>
              <a:gd name="connsiteX6" fmla="*/ 5026117 w 10342635"/>
              <a:gd name="connsiteY6" fmla="*/ 1791213 h 5626951"/>
              <a:gd name="connsiteX7" fmla="*/ 5633020 w 10342635"/>
              <a:gd name="connsiteY7" fmla="*/ 2519496 h 5626951"/>
              <a:gd name="connsiteX8" fmla="*/ 6199463 w 10342635"/>
              <a:gd name="connsiteY8" fmla="*/ 1006285 h 5626951"/>
              <a:gd name="connsiteX9" fmla="*/ 6944065 w 10342635"/>
              <a:gd name="connsiteY9" fmla="*/ 1772347 h 5626951"/>
              <a:gd name="connsiteX10" fmla="*/ 10342635 w 10342635"/>
              <a:gd name="connsiteY10" fmla="*/ 0 h 5626951"/>
              <a:gd name="connsiteX0" fmla="*/ 1126652 w 10346623"/>
              <a:gd name="connsiteY0" fmla="*/ 5292489 h 5626951"/>
              <a:gd name="connsiteX1" fmla="*/ 6113 w 10346623"/>
              <a:gd name="connsiteY1" fmla="*/ 5390604 h 5626951"/>
              <a:gd name="connsiteX2" fmla="*/ 2011776 w 10346623"/>
              <a:gd name="connsiteY2" fmla="*/ 3474356 h 5626951"/>
              <a:gd name="connsiteX3" fmla="*/ 2707691 w 10346623"/>
              <a:gd name="connsiteY3" fmla="*/ 4728622 h 5626951"/>
              <a:gd name="connsiteX4" fmla="*/ 3557355 w 10346623"/>
              <a:gd name="connsiteY4" fmla="*/ 2980742 h 5626951"/>
              <a:gd name="connsiteX5" fmla="*/ 4180442 w 10346623"/>
              <a:gd name="connsiteY5" fmla="*/ 4162179 h 5626951"/>
              <a:gd name="connsiteX6" fmla="*/ 5030105 w 10346623"/>
              <a:gd name="connsiteY6" fmla="*/ 1791213 h 5626951"/>
              <a:gd name="connsiteX7" fmla="*/ 5637008 w 10346623"/>
              <a:gd name="connsiteY7" fmla="*/ 2519496 h 5626951"/>
              <a:gd name="connsiteX8" fmla="*/ 6203451 w 10346623"/>
              <a:gd name="connsiteY8" fmla="*/ 1006285 h 5626951"/>
              <a:gd name="connsiteX9" fmla="*/ 6948053 w 10346623"/>
              <a:gd name="connsiteY9" fmla="*/ 1772347 h 5626951"/>
              <a:gd name="connsiteX10" fmla="*/ 10346623 w 10346623"/>
              <a:gd name="connsiteY10" fmla="*/ 0 h 5626951"/>
              <a:gd name="connsiteX0" fmla="*/ 1126653 w 10346624"/>
              <a:gd name="connsiteY0" fmla="*/ 5292489 h 5603903"/>
              <a:gd name="connsiteX1" fmla="*/ 6114 w 10346624"/>
              <a:gd name="connsiteY1" fmla="*/ 5390604 h 5603903"/>
              <a:gd name="connsiteX2" fmla="*/ 2011777 w 10346624"/>
              <a:gd name="connsiteY2" fmla="*/ 3474356 h 5603903"/>
              <a:gd name="connsiteX3" fmla="*/ 2707692 w 10346624"/>
              <a:gd name="connsiteY3" fmla="*/ 4728622 h 5603903"/>
              <a:gd name="connsiteX4" fmla="*/ 3557356 w 10346624"/>
              <a:gd name="connsiteY4" fmla="*/ 2980742 h 5603903"/>
              <a:gd name="connsiteX5" fmla="*/ 4180443 w 10346624"/>
              <a:gd name="connsiteY5" fmla="*/ 4162179 h 5603903"/>
              <a:gd name="connsiteX6" fmla="*/ 5030106 w 10346624"/>
              <a:gd name="connsiteY6" fmla="*/ 1791213 h 5603903"/>
              <a:gd name="connsiteX7" fmla="*/ 5637009 w 10346624"/>
              <a:gd name="connsiteY7" fmla="*/ 2519496 h 5603903"/>
              <a:gd name="connsiteX8" fmla="*/ 6203452 w 10346624"/>
              <a:gd name="connsiteY8" fmla="*/ 1006285 h 5603903"/>
              <a:gd name="connsiteX9" fmla="*/ 6948054 w 10346624"/>
              <a:gd name="connsiteY9" fmla="*/ 1772347 h 5603903"/>
              <a:gd name="connsiteX10" fmla="*/ 10346624 w 10346624"/>
              <a:gd name="connsiteY10" fmla="*/ 0 h 5603903"/>
              <a:gd name="connsiteX0" fmla="*/ 1178899 w 10346624"/>
              <a:gd name="connsiteY0" fmla="*/ 5462289 h 5647731"/>
              <a:gd name="connsiteX1" fmla="*/ 6114 w 10346624"/>
              <a:gd name="connsiteY1" fmla="*/ 5390604 h 5647731"/>
              <a:gd name="connsiteX2" fmla="*/ 2011777 w 10346624"/>
              <a:gd name="connsiteY2" fmla="*/ 3474356 h 5647731"/>
              <a:gd name="connsiteX3" fmla="*/ 2707692 w 10346624"/>
              <a:gd name="connsiteY3" fmla="*/ 4728622 h 5647731"/>
              <a:gd name="connsiteX4" fmla="*/ 3557356 w 10346624"/>
              <a:gd name="connsiteY4" fmla="*/ 2980742 h 5647731"/>
              <a:gd name="connsiteX5" fmla="*/ 4180443 w 10346624"/>
              <a:gd name="connsiteY5" fmla="*/ 4162179 h 5647731"/>
              <a:gd name="connsiteX6" fmla="*/ 5030106 w 10346624"/>
              <a:gd name="connsiteY6" fmla="*/ 1791213 h 5647731"/>
              <a:gd name="connsiteX7" fmla="*/ 5637009 w 10346624"/>
              <a:gd name="connsiteY7" fmla="*/ 2519496 h 5647731"/>
              <a:gd name="connsiteX8" fmla="*/ 6203452 w 10346624"/>
              <a:gd name="connsiteY8" fmla="*/ 1006285 h 5647731"/>
              <a:gd name="connsiteX9" fmla="*/ 6948054 w 10346624"/>
              <a:gd name="connsiteY9" fmla="*/ 1772347 h 5647731"/>
              <a:gd name="connsiteX10" fmla="*/ 10346624 w 10346624"/>
              <a:gd name="connsiteY10" fmla="*/ 0 h 5647731"/>
              <a:gd name="connsiteX0" fmla="*/ 1178899 w 10346624"/>
              <a:gd name="connsiteY0" fmla="*/ 5462289 h 5684628"/>
              <a:gd name="connsiteX1" fmla="*/ 6114 w 10346624"/>
              <a:gd name="connsiteY1" fmla="*/ 5390604 h 5684628"/>
              <a:gd name="connsiteX2" fmla="*/ 2011777 w 10346624"/>
              <a:gd name="connsiteY2" fmla="*/ 3474356 h 5684628"/>
              <a:gd name="connsiteX3" fmla="*/ 2707692 w 10346624"/>
              <a:gd name="connsiteY3" fmla="*/ 4728622 h 5684628"/>
              <a:gd name="connsiteX4" fmla="*/ 3557356 w 10346624"/>
              <a:gd name="connsiteY4" fmla="*/ 2980742 h 5684628"/>
              <a:gd name="connsiteX5" fmla="*/ 4180443 w 10346624"/>
              <a:gd name="connsiteY5" fmla="*/ 4162179 h 5684628"/>
              <a:gd name="connsiteX6" fmla="*/ 5030106 w 10346624"/>
              <a:gd name="connsiteY6" fmla="*/ 1791213 h 5684628"/>
              <a:gd name="connsiteX7" fmla="*/ 5637009 w 10346624"/>
              <a:gd name="connsiteY7" fmla="*/ 2519496 h 5684628"/>
              <a:gd name="connsiteX8" fmla="*/ 6203452 w 10346624"/>
              <a:gd name="connsiteY8" fmla="*/ 1006285 h 5684628"/>
              <a:gd name="connsiteX9" fmla="*/ 6948054 w 10346624"/>
              <a:gd name="connsiteY9" fmla="*/ 1772347 h 5684628"/>
              <a:gd name="connsiteX10" fmla="*/ 10346624 w 10346624"/>
              <a:gd name="connsiteY10" fmla="*/ 0 h 5684628"/>
              <a:gd name="connsiteX0" fmla="*/ 1244207 w 10346624"/>
              <a:gd name="connsiteY0" fmla="*/ 5514536 h 5705666"/>
              <a:gd name="connsiteX1" fmla="*/ 6114 w 10346624"/>
              <a:gd name="connsiteY1" fmla="*/ 5390604 h 5705666"/>
              <a:gd name="connsiteX2" fmla="*/ 2011777 w 10346624"/>
              <a:gd name="connsiteY2" fmla="*/ 3474356 h 5705666"/>
              <a:gd name="connsiteX3" fmla="*/ 2707692 w 10346624"/>
              <a:gd name="connsiteY3" fmla="*/ 4728622 h 5705666"/>
              <a:gd name="connsiteX4" fmla="*/ 3557356 w 10346624"/>
              <a:gd name="connsiteY4" fmla="*/ 2980742 h 5705666"/>
              <a:gd name="connsiteX5" fmla="*/ 4180443 w 10346624"/>
              <a:gd name="connsiteY5" fmla="*/ 4162179 h 5705666"/>
              <a:gd name="connsiteX6" fmla="*/ 5030106 w 10346624"/>
              <a:gd name="connsiteY6" fmla="*/ 1791213 h 5705666"/>
              <a:gd name="connsiteX7" fmla="*/ 5637009 w 10346624"/>
              <a:gd name="connsiteY7" fmla="*/ 2519496 h 5705666"/>
              <a:gd name="connsiteX8" fmla="*/ 6203452 w 10346624"/>
              <a:gd name="connsiteY8" fmla="*/ 1006285 h 5705666"/>
              <a:gd name="connsiteX9" fmla="*/ 6948054 w 10346624"/>
              <a:gd name="connsiteY9" fmla="*/ 1772347 h 5705666"/>
              <a:gd name="connsiteX10" fmla="*/ 10346624 w 10346624"/>
              <a:gd name="connsiteY10" fmla="*/ 0 h 5705666"/>
              <a:gd name="connsiteX0" fmla="*/ 1244207 w 10346624"/>
              <a:gd name="connsiteY0" fmla="*/ 5514536 h 5680480"/>
              <a:gd name="connsiteX1" fmla="*/ 6114 w 10346624"/>
              <a:gd name="connsiteY1" fmla="*/ 5390604 h 5680480"/>
              <a:gd name="connsiteX2" fmla="*/ 2011777 w 10346624"/>
              <a:gd name="connsiteY2" fmla="*/ 3474356 h 5680480"/>
              <a:gd name="connsiteX3" fmla="*/ 2707692 w 10346624"/>
              <a:gd name="connsiteY3" fmla="*/ 4728622 h 5680480"/>
              <a:gd name="connsiteX4" fmla="*/ 3557356 w 10346624"/>
              <a:gd name="connsiteY4" fmla="*/ 2980742 h 5680480"/>
              <a:gd name="connsiteX5" fmla="*/ 4180443 w 10346624"/>
              <a:gd name="connsiteY5" fmla="*/ 4162179 h 5680480"/>
              <a:gd name="connsiteX6" fmla="*/ 5030106 w 10346624"/>
              <a:gd name="connsiteY6" fmla="*/ 1791213 h 5680480"/>
              <a:gd name="connsiteX7" fmla="*/ 5637009 w 10346624"/>
              <a:gd name="connsiteY7" fmla="*/ 2519496 h 5680480"/>
              <a:gd name="connsiteX8" fmla="*/ 6203452 w 10346624"/>
              <a:gd name="connsiteY8" fmla="*/ 1006285 h 5680480"/>
              <a:gd name="connsiteX9" fmla="*/ 6948054 w 10346624"/>
              <a:gd name="connsiteY9" fmla="*/ 1772347 h 5680480"/>
              <a:gd name="connsiteX10" fmla="*/ 10346624 w 10346624"/>
              <a:gd name="connsiteY10" fmla="*/ 0 h 5680480"/>
              <a:gd name="connsiteX0" fmla="*/ 1218172 w 10320589"/>
              <a:gd name="connsiteY0" fmla="*/ 5514536 h 5713996"/>
              <a:gd name="connsiteX1" fmla="*/ 6202 w 10320589"/>
              <a:gd name="connsiteY1" fmla="*/ 5442849 h 5713996"/>
              <a:gd name="connsiteX2" fmla="*/ 1985742 w 10320589"/>
              <a:gd name="connsiteY2" fmla="*/ 3474356 h 5713996"/>
              <a:gd name="connsiteX3" fmla="*/ 2681657 w 10320589"/>
              <a:gd name="connsiteY3" fmla="*/ 4728622 h 5713996"/>
              <a:gd name="connsiteX4" fmla="*/ 3531321 w 10320589"/>
              <a:gd name="connsiteY4" fmla="*/ 2980742 h 5713996"/>
              <a:gd name="connsiteX5" fmla="*/ 4154408 w 10320589"/>
              <a:gd name="connsiteY5" fmla="*/ 4162179 h 5713996"/>
              <a:gd name="connsiteX6" fmla="*/ 5004071 w 10320589"/>
              <a:gd name="connsiteY6" fmla="*/ 1791213 h 5713996"/>
              <a:gd name="connsiteX7" fmla="*/ 5610974 w 10320589"/>
              <a:gd name="connsiteY7" fmla="*/ 2519496 h 5713996"/>
              <a:gd name="connsiteX8" fmla="*/ 6177417 w 10320589"/>
              <a:gd name="connsiteY8" fmla="*/ 1006285 h 5713996"/>
              <a:gd name="connsiteX9" fmla="*/ 6922019 w 10320589"/>
              <a:gd name="connsiteY9" fmla="*/ 1772347 h 5713996"/>
              <a:gd name="connsiteX10" fmla="*/ 10320589 w 10320589"/>
              <a:gd name="connsiteY10" fmla="*/ 0 h 5713996"/>
              <a:gd name="connsiteX0" fmla="*/ 1229345 w 10331762"/>
              <a:gd name="connsiteY0" fmla="*/ 5514536 h 5713996"/>
              <a:gd name="connsiteX1" fmla="*/ 17375 w 10331762"/>
              <a:gd name="connsiteY1" fmla="*/ 5442849 h 5713996"/>
              <a:gd name="connsiteX2" fmla="*/ 1996915 w 10331762"/>
              <a:gd name="connsiteY2" fmla="*/ 3474356 h 5713996"/>
              <a:gd name="connsiteX3" fmla="*/ 2692830 w 10331762"/>
              <a:gd name="connsiteY3" fmla="*/ 4728622 h 5713996"/>
              <a:gd name="connsiteX4" fmla="*/ 3542494 w 10331762"/>
              <a:gd name="connsiteY4" fmla="*/ 2980742 h 5713996"/>
              <a:gd name="connsiteX5" fmla="*/ 4165581 w 10331762"/>
              <a:gd name="connsiteY5" fmla="*/ 4162179 h 5713996"/>
              <a:gd name="connsiteX6" fmla="*/ 5015244 w 10331762"/>
              <a:gd name="connsiteY6" fmla="*/ 1791213 h 5713996"/>
              <a:gd name="connsiteX7" fmla="*/ 5622147 w 10331762"/>
              <a:gd name="connsiteY7" fmla="*/ 2519496 h 5713996"/>
              <a:gd name="connsiteX8" fmla="*/ 6188590 w 10331762"/>
              <a:gd name="connsiteY8" fmla="*/ 1006285 h 5713996"/>
              <a:gd name="connsiteX9" fmla="*/ 6933192 w 10331762"/>
              <a:gd name="connsiteY9" fmla="*/ 1772347 h 5713996"/>
              <a:gd name="connsiteX10" fmla="*/ 10331762 w 10331762"/>
              <a:gd name="connsiteY10" fmla="*/ 0 h 5713996"/>
              <a:gd name="connsiteX0" fmla="*/ 1190511 w 10292928"/>
              <a:gd name="connsiteY0" fmla="*/ 5514536 h 5816280"/>
              <a:gd name="connsiteX1" fmla="*/ 17726 w 10292928"/>
              <a:gd name="connsiteY1" fmla="*/ 5586525 h 5816280"/>
              <a:gd name="connsiteX2" fmla="*/ 1958081 w 10292928"/>
              <a:gd name="connsiteY2" fmla="*/ 3474356 h 5816280"/>
              <a:gd name="connsiteX3" fmla="*/ 2653996 w 10292928"/>
              <a:gd name="connsiteY3" fmla="*/ 4728622 h 5816280"/>
              <a:gd name="connsiteX4" fmla="*/ 3503660 w 10292928"/>
              <a:gd name="connsiteY4" fmla="*/ 2980742 h 5816280"/>
              <a:gd name="connsiteX5" fmla="*/ 4126747 w 10292928"/>
              <a:gd name="connsiteY5" fmla="*/ 4162179 h 5816280"/>
              <a:gd name="connsiteX6" fmla="*/ 4976410 w 10292928"/>
              <a:gd name="connsiteY6" fmla="*/ 1791213 h 5816280"/>
              <a:gd name="connsiteX7" fmla="*/ 5583313 w 10292928"/>
              <a:gd name="connsiteY7" fmla="*/ 2519496 h 5816280"/>
              <a:gd name="connsiteX8" fmla="*/ 6149756 w 10292928"/>
              <a:gd name="connsiteY8" fmla="*/ 1006285 h 5816280"/>
              <a:gd name="connsiteX9" fmla="*/ 6894358 w 10292928"/>
              <a:gd name="connsiteY9" fmla="*/ 1772347 h 5816280"/>
              <a:gd name="connsiteX10" fmla="*/ 10292928 w 10292928"/>
              <a:gd name="connsiteY10" fmla="*/ 0 h 5816280"/>
              <a:gd name="connsiteX0" fmla="*/ 1190510 w 10292927"/>
              <a:gd name="connsiteY0" fmla="*/ 5514536 h 5816280"/>
              <a:gd name="connsiteX1" fmla="*/ 17725 w 10292927"/>
              <a:gd name="connsiteY1" fmla="*/ 5586525 h 5816280"/>
              <a:gd name="connsiteX2" fmla="*/ 1958080 w 10292927"/>
              <a:gd name="connsiteY2" fmla="*/ 3474356 h 5816280"/>
              <a:gd name="connsiteX3" fmla="*/ 2653995 w 10292927"/>
              <a:gd name="connsiteY3" fmla="*/ 4728622 h 5816280"/>
              <a:gd name="connsiteX4" fmla="*/ 3503659 w 10292927"/>
              <a:gd name="connsiteY4" fmla="*/ 2980742 h 5816280"/>
              <a:gd name="connsiteX5" fmla="*/ 4126746 w 10292927"/>
              <a:gd name="connsiteY5" fmla="*/ 4162179 h 5816280"/>
              <a:gd name="connsiteX6" fmla="*/ 4976409 w 10292927"/>
              <a:gd name="connsiteY6" fmla="*/ 1791213 h 5816280"/>
              <a:gd name="connsiteX7" fmla="*/ 5583312 w 10292927"/>
              <a:gd name="connsiteY7" fmla="*/ 2519496 h 5816280"/>
              <a:gd name="connsiteX8" fmla="*/ 6149755 w 10292927"/>
              <a:gd name="connsiteY8" fmla="*/ 1006285 h 5816280"/>
              <a:gd name="connsiteX9" fmla="*/ 6894357 w 10292927"/>
              <a:gd name="connsiteY9" fmla="*/ 1772347 h 5816280"/>
              <a:gd name="connsiteX10" fmla="*/ 10292927 w 10292927"/>
              <a:gd name="connsiteY10" fmla="*/ 0 h 5816280"/>
              <a:gd name="connsiteX0" fmla="*/ 1190510 w 9809651"/>
              <a:gd name="connsiteY0" fmla="*/ 5658213 h 5959957"/>
              <a:gd name="connsiteX1" fmla="*/ 17725 w 9809651"/>
              <a:gd name="connsiteY1" fmla="*/ 5730202 h 5959957"/>
              <a:gd name="connsiteX2" fmla="*/ 1958080 w 9809651"/>
              <a:gd name="connsiteY2" fmla="*/ 3618033 h 5959957"/>
              <a:gd name="connsiteX3" fmla="*/ 2653995 w 9809651"/>
              <a:gd name="connsiteY3" fmla="*/ 4872299 h 5959957"/>
              <a:gd name="connsiteX4" fmla="*/ 3503659 w 9809651"/>
              <a:gd name="connsiteY4" fmla="*/ 3124419 h 5959957"/>
              <a:gd name="connsiteX5" fmla="*/ 4126746 w 9809651"/>
              <a:gd name="connsiteY5" fmla="*/ 4305856 h 5959957"/>
              <a:gd name="connsiteX6" fmla="*/ 4976409 w 9809651"/>
              <a:gd name="connsiteY6" fmla="*/ 1934890 h 5959957"/>
              <a:gd name="connsiteX7" fmla="*/ 5583312 w 9809651"/>
              <a:gd name="connsiteY7" fmla="*/ 2663173 h 5959957"/>
              <a:gd name="connsiteX8" fmla="*/ 6149755 w 9809651"/>
              <a:gd name="connsiteY8" fmla="*/ 1149962 h 5959957"/>
              <a:gd name="connsiteX9" fmla="*/ 6894357 w 9809651"/>
              <a:gd name="connsiteY9" fmla="*/ 1916024 h 5959957"/>
              <a:gd name="connsiteX10" fmla="*/ 9809651 w 9809651"/>
              <a:gd name="connsiteY10" fmla="*/ 0 h 5959957"/>
              <a:gd name="connsiteX0" fmla="*/ 1190510 w 9809651"/>
              <a:gd name="connsiteY0" fmla="*/ 5658213 h 5959957"/>
              <a:gd name="connsiteX1" fmla="*/ 17725 w 9809651"/>
              <a:gd name="connsiteY1" fmla="*/ 5730202 h 5959957"/>
              <a:gd name="connsiteX2" fmla="*/ 1958080 w 9809651"/>
              <a:gd name="connsiteY2" fmla="*/ 3618033 h 5959957"/>
              <a:gd name="connsiteX3" fmla="*/ 2653995 w 9809651"/>
              <a:gd name="connsiteY3" fmla="*/ 4872299 h 5959957"/>
              <a:gd name="connsiteX4" fmla="*/ 3503659 w 9809651"/>
              <a:gd name="connsiteY4" fmla="*/ 3124419 h 5959957"/>
              <a:gd name="connsiteX5" fmla="*/ 4126746 w 9809651"/>
              <a:gd name="connsiteY5" fmla="*/ 4305856 h 5959957"/>
              <a:gd name="connsiteX6" fmla="*/ 4976409 w 9809651"/>
              <a:gd name="connsiteY6" fmla="*/ 1934890 h 5959957"/>
              <a:gd name="connsiteX7" fmla="*/ 5583312 w 9809651"/>
              <a:gd name="connsiteY7" fmla="*/ 2663173 h 5959957"/>
              <a:gd name="connsiteX8" fmla="*/ 6149755 w 9809651"/>
              <a:gd name="connsiteY8" fmla="*/ 1149962 h 5959957"/>
              <a:gd name="connsiteX9" fmla="*/ 6894357 w 9809651"/>
              <a:gd name="connsiteY9" fmla="*/ 1916024 h 5959957"/>
              <a:gd name="connsiteX10" fmla="*/ 9809651 w 9809651"/>
              <a:gd name="connsiteY10" fmla="*/ 0 h 595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09651" h="5959957">
                <a:moveTo>
                  <a:pt x="1190510" y="5658213"/>
                </a:moveTo>
                <a:cubicBezTo>
                  <a:pt x="992947" y="5720347"/>
                  <a:pt x="284364" y="6257692"/>
                  <a:pt x="17725" y="5730202"/>
                </a:cubicBezTo>
                <a:cubicBezTo>
                  <a:pt x="-196667" y="5176589"/>
                  <a:pt x="1597693" y="3619829"/>
                  <a:pt x="1958080" y="3618033"/>
                </a:cubicBezTo>
                <a:cubicBezTo>
                  <a:pt x="2343801" y="3631520"/>
                  <a:pt x="2438207" y="4891180"/>
                  <a:pt x="2653995" y="4872299"/>
                </a:cubicBezTo>
                <a:cubicBezTo>
                  <a:pt x="2880571" y="4872299"/>
                  <a:pt x="3244714" y="3140604"/>
                  <a:pt x="3503659" y="3124419"/>
                </a:cubicBezTo>
                <a:cubicBezTo>
                  <a:pt x="3703263" y="3105537"/>
                  <a:pt x="3959510" y="4308553"/>
                  <a:pt x="4126746" y="4305856"/>
                </a:cubicBezTo>
                <a:cubicBezTo>
                  <a:pt x="4296679" y="4292369"/>
                  <a:pt x="4652728" y="1932193"/>
                  <a:pt x="4976409" y="1934890"/>
                </a:cubicBezTo>
                <a:cubicBezTo>
                  <a:pt x="5267723" y="1942982"/>
                  <a:pt x="5381011" y="2663173"/>
                  <a:pt x="5583312" y="2663173"/>
                </a:cubicBezTo>
                <a:cubicBezTo>
                  <a:pt x="5796402" y="2646989"/>
                  <a:pt x="5952849" y="1158054"/>
                  <a:pt x="6149755" y="1149962"/>
                </a:cubicBezTo>
                <a:cubicBezTo>
                  <a:pt x="6373634" y="1149962"/>
                  <a:pt x="6630018" y="1899840"/>
                  <a:pt x="6894357" y="1916024"/>
                </a:cubicBezTo>
                <a:cubicBezTo>
                  <a:pt x="7178365" y="1911577"/>
                  <a:pt x="8381735" y="563131"/>
                  <a:pt x="9809651" y="0"/>
                </a:cubicBezTo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14FF975-118A-4033-B437-6FB06DF9BBFC}"/>
              </a:ext>
            </a:extLst>
          </p:cNvPr>
          <p:cNvGrpSpPr/>
          <p:nvPr/>
        </p:nvGrpSpPr>
        <p:grpSpPr>
          <a:xfrm>
            <a:off x="1308291" y="1779112"/>
            <a:ext cx="5383089" cy="3796702"/>
            <a:chOff x="1102808" y="1419517"/>
            <a:chExt cx="5383089" cy="379670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F67CC57-680F-4D88-B0E7-A78E6215EB9B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2E048504-1A31-4DD4-8B6D-550ABD6C8BA9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3802D82E-72D9-497A-BCA0-E7E2AB0557FB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BAC6C0E-DCF5-47CB-9691-D59A12130EEE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solidFill>
              <a:schemeClr val="accent6"/>
            </a:solidFill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8E3BB9B0-7215-48D2-B10E-C65541193B26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54779196-C7AD-4231-9765-4782379B1602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9FE8E6A-22FB-4266-84B2-E6D634BEED8D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9D471912-F973-4876-8B38-68D14F7AFF33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DD51A8C5-5F9A-4958-A552-9F1D60886A8C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AA52447-3CD3-4DDA-8B90-499BC1F17F8E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470817BA-062C-43A2-A0B9-2DBF6E8C21C9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1EBDD904-55A2-4816-AA26-6B2654F0B96F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0280E9D-BFD0-4D0A-8DB5-84003673F563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D8CF5801-458D-4BCC-A4A0-73B33CCE411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D1397DBA-13AE-4F26-9B34-B6D727174665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8D94207-7C82-4BC8-87B8-6832CF9F36BD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572221E2-919D-4BC3-BF8F-6F62F6058A27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4913B20C-DC34-413E-8BF2-D1124FE5D094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1777A39-DB29-4785-9FC7-DF74564FEC84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474ACCF1-BA84-414A-AF29-9C78A0BD5ADB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EC78EDAF-942E-461F-AD82-D96535A465EF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67EE961-B969-4657-B157-05338E38E061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ADBB9D2F-89FD-4AF1-ADAD-8056886B800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E30DF5A9-6EA7-4FDA-BE18-76940A8F195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BF3B394-11D9-47CB-8D1B-61046123C979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D3012A4F-F016-4B31-BCB1-CAA72AECFB05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5AE13E9D-6744-4727-B56B-B5C975C89923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D33D65D-7139-409E-A889-1C318A82E42F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solidFill>
              <a:schemeClr val="accent6"/>
            </a:solidFill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B022AB4C-2C11-43CF-82E6-B21406255892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B616DB71-EA44-4AFC-A142-AEF8F972B5E4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51296B0-D8B9-4B41-AD95-511078AFC87A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2E39968F-8B6D-4F50-882F-ECC56BED16E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1F418AC9-3364-4168-84B8-F644F7C24874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E6EE99F-7D7E-4F40-B4BD-3F00D9A85A01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91C7EE1E-4B6A-4A64-8559-06C069782CD2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444CB644-8CFE-4484-963A-C34E06A3748F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AF8AF51-6E58-4769-993D-01E8FF46A106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524648BB-6CD9-47F8-A05C-38D7573DB6C7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CF527F79-E8C9-492C-B1A3-A2196773122B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90BE6B1-3A58-4131-B59B-81A98D5C7452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1BC4BDDD-263F-462C-A4AB-72ABE1DEA0CA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5C6984ED-C19C-45D8-A931-92CDB504AFBB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983046B-8577-4AFA-B894-7BACCFEB31F2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A43B0590-C98E-4194-BEA9-03528A9E010E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228F9A40-6CC0-4957-97E3-E97BEC1F69B1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93B20D-0B7F-49A1-B706-FB5D9A01D6BF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27CEB36B-5EAB-46D8-A321-DE30DD6272E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D1CDC9F6-95FD-45CA-B684-5161A9A1D75B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4F5A549-A4B5-4962-872F-61D280739ADD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7CDDBC8D-8B72-44DD-8FF3-DA5F9540993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1C5A7781-1A1D-409F-9537-4406D47C78BD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301871C-790C-4F3F-871F-0576B28E9B1C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5E7D4BD8-5362-4340-9843-2F26E49F3432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AB388C46-185D-4708-8B8A-ED4F43983C50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DBDCA4C-3219-401C-9DF0-27C1EDD2DFC6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E815FC1F-F675-4334-BF88-DE771EBA9E3C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07211C35-DD82-4A52-88A9-A32F3533256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D606675-DFD0-49AF-9E0C-616AB4428082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741A0C90-E424-42EC-B6AE-2AF54FD955B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547FB384-36DC-429A-B0A1-0E2FCAC1185C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103559E-3B49-44D8-90A1-21F476BD1AA2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4F02922C-FE23-4220-BD84-431D837A0A2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8E4E9A8A-5019-4A5A-996D-50AF682CDFED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2B0DCB2-6EFE-400B-9865-1D59FFE51B8D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7C0542-7C86-4062-AA82-680AE871941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E9F954A2-E915-4FF2-B3F9-13879CCFD487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FF7F25D-5816-4A6B-BD98-641BCDA53B32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55A61CC7-BC92-42F0-8962-6973D13D49FC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5EF9A117-A5E6-4E8C-B470-A91BCE4C520A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5991A23-58F5-4DE4-BA96-B2872EC3A5BE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D84EEC75-574E-49F7-93FA-721BA05734A0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4380B2D4-E80D-4459-AB09-3D9FC9E62476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2A21CA7-0694-408D-B18A-4CD23E1E36FA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C4F5DEAE-2478-4C50-9EA0-57C01B3F7B2B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573BE5B5-1CDF-41CC-AFB3-CA0F6C102F6B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8E5988E-D604-4CEE-9C39-BAC30B4E63B1}"/>
              </a:ext>
            </a:extLst>
          </p:cNvPr>
          <p:cNvSpPr/>
          <p:nvPr/>
        </p:nvSpPr>
        <p:spPr>
          <a:xfrm>
            <a:off x="-39754" y="4173201"/>
            <a:ext cx="5802859" cy="2466135"/>
          </a:xfrm>
          <a:custGeom>
            <a:avLst/>
            <a:gdLst>
              <a:gd name="connsiteX0" fmla="*/ 4273826 w 4939748"/>
              <a:gd name="connsiteY0" fmla="*/ 0 h 2554356"/>
              <a:gd name="connsiteX1" fmla="*/ 4273826 w 4939748"/>
              <a:gd name="connsiteY1" fmla="*/ 0 h 2554356"/>
              <a:gd name="connsiteX2" fmla="*/ 4939748 w 4939748"/>
              <a:gd name="connsiteY2" fmla="*/ 993913 h 2554356"/>
              <a:gd name="connsiteX3" fmla="*/ 0 w 4939748"/>
              <a:gd name="connsiteY3" fmla="*/ 2554356 h 2554356"/>
              <a:gd name="connsiteX0" fmla="*/ 4273826 w 4939748"/>
              <a:gd name="connsiteY0" fmla="*/ 129209 h 2683565"/>
              <a:gd name="connsiteX1" fmla="*/ 4283766 w 4939748"/>
              <a:gd name="connsiteY1" fmla="*/ 0 h 2683565"/>
              <a:gd name="connsiteX2" fmla="*/ 4939748 w 4939748"/>
              <a:gd name="connsiteY2" fmla="*/ 1123122 h 2683565"/>
              <a:gd name="connsiteX3" fmla="*/ 0 w 4939748"/>
              <a:gd name="connsiteY3" fmla="*/ 2683565 h 2683565"/>
              <a:gd name="connsiteX0" fmla="*/ 4273826 w 4939748"/>
              <a:gd name="connsiteY0" fmla="*/ 129290 h 2683646"/>
              <a:gd name="connsiteX1" fmla="*/ 4283766 w 4939748"/>
              <a:gd name="connsiteY1" fmla="*/ 81 h 2683646"/>
              <a:gd name="connsiteX2" fmla="*/ 4939748 w 4939748"/>
              <a:gd name="connsiteY2" fmla="*/ 1123203 h 2683646"/>
              <a:gd name="connsiteX3" fmla="*/ 0 w 4939748"/>
              <a:gd name="connsiteY3" fmla="*/ 2683646 h 2683646"/>
              <a:gd name="connsiteX0" fmla="*/ 4273826 w 5118652"/>
              <a:gd name="connsiteY0" fmla="*/ 149273 h 2703629"/>
              <a:gd name="connsiteX1" fmla="*/ 4283766 w 5118652"/>
              <a:gd name="connsiteY1" fmla="*/ 20064 h 2703629"/>
              <a:gd name="connsiteX2" fmla="*/ 5118652 w 5118652"/>
              <a:gd name="connsiteY2" fmla="*/ 606473 h 2703629"/>
              <a:gd name="connsiteX3" fmla="*/ 0 w 5118652"/>
              <a:gd name="connsiteY3" fmla="*/ 2703629 h 2703629"/>
              <a:gd name="connsiteX0" fmla="*/ 4273826 w 5218571"/>
              <a:gd name="connsiteY0" fmla="*/ 149273 h 2703629"/>
              <a:gd name="connsiteX1" fmla="*/ 4283766 w 5218571"/>
              <a:gd name="connsiteY1" fmla="*/ 20064 h 2703629"/>
              <a:gd name="connsiteX2" fmla="*/ 5118652 w 5218571"/>
              <a:gd name="connsiteY2" fmla="*/ 606473 h 2703629"/>
              <a:gd name="connsiteX3" fmla="*/ 0 w 5218571"/>
              <a:gd name="connsiteY3" fmla="*/ 2703629 h 2703629"/>
              <a:gd name="connsiteX0" fmla="*/ 4492487 w 5437232"/>
              <a:gd name="connsiteY0" fmla="*/ 149273 h 2733446"/>
              <a:gd name="connsiteX1" fmla="*/ 4502427 w 5437232"/>
              <a:gd name="connsiteY1" fmla="*/ 20064 h 2733446"/>
              <a:gd name="connsiteX2" fmla="*/ 5337313 w 5437232"/>
              <a:gd name="connsiteY2" fmla="*/ 606473 h 2733446"/>
              <a:gd name="connsiteX3" fmla="*/ 0 w 5437232"/>
              <a:gd name="connsiteY3" fmla="*/ 2733446 h 2733446"/>
              <a:gd name="connsiteX0" fmla="*/ 4492487 w 5437232"/>
              <a:gd name="connsiteY0" fmla="*/ 149273 h 2733446"/>
              <a:gd name="connsiteX1" fmla="*/ 4502427 w 5437232"/>
              <a:gd name="connsiteY1" fmla="*/ 20064 h 2733446"/>
              <a:gd name="connsiteX2" fmla="*/ 5337313 w 5437232"/>
              <a:gd name="connsiteY2" fmla="*/ 606473 h 2733446"/>
              <a:gd name="connsiteX3" fmla="*/ 0 w 5437232"/>
              <a:gd name="connsiteY3" fmla="*/ 2733446 h 2733446"/>
              <a:gd name="connsiteX0" fmla="*/ 4492487 w 5454374"/>
              <a:gd name="connsiteY0" fmla="*/ 149273 h 2733446"/>
              <a:gd name="connsiteX1" fmla="*/ 4502427 w 5454374"/>
              <a:gd name="connsiteY1" fmla="*/ 20064 h 2733446"/>
              <a:gd name="connsiteX2" fmla="*/ 5337313 w 5454374"/>
              <a:gd name="connsiteY2" fmla="*/ 606473 h 2733446"/>
              <a:gd name="connsiteX3" fmla="*/ 0 w 5454374"/>
              <a:gd name="connsiteY3" fmla="*/ 2733446 h 2733446"/>
              <a:gd name="connsiteX0" fmla="*/ 4492487 w 5454374"/>
              <a:gd name="connsiteY0" fmla="*/ 149273 h 2733446"/>
              <a:gd name="connsiteX1" fmla="*/ 4502427 w 5454374"/>
              <a:gd name="connsiteY1" fmla="*/ 20064 h 2733446"/>
              <a:gd name="connsiteX2" fmla="*/ 5337313 w 5454374"/>
              <a:gd name="connsiteY2" fmla="*/ 606473 h 2733446"/>
              <a:gd name="connsiteX3" fmla="*/ 0 w 5454374"/>
              <a:gd name="connsiteY3" fmla="*/ 2733446 h 2733446"/>
              <a:gd name="connsiteX0" fmla="*/ 4552122 w 5514009"/>
              <a:gd name="connsiteY0" fmla="*/ 149273 h 2475029"/>
              <a:gd name="connsiteX1" fmla="*/ 4562062 w 5514009"/>
              <a:gd name="connsiteY1" fmla="*/ 20064 h 2475029"/>
              <a:gd name="connsiteX2" fmla="*/ 5396948 w 5514009"/>
              <a:gd name="connsiteY2" fmla="*/ 606473 h 2475029"/>
              <a:gd name="connsiteX3" fmla="*/ 0 w 5514009"/>
              <a:gd name="connsiteY3" fmla="*/ 2475029 h 2475029"/>
              <a:gd name="connsiteX0" fmla="*/ 4552122 w 5569930"/>
              <a:gd name="connsiteY0" fmla="*/ 150503 h 2476259"/>
              <a:gd name="connsiteX1" fmla="*/ 4562062 w 5569930"/>
              <a:gd name="connsiteY1" fmla="*/ 21294 h 2476259"/>
              <a:gd name="connsiteX2" fmla="*/ 5456582 w 5569930"/>
              <a:gd name="connsiteY2" fmla="*/ 627581 h 2476259"/>
              <a:gd name="connsiteX3" fmla="*/ 0 w 5569930"/>
              <a:gd name="connsiteY3" fmla="*/ 2476259 h 2476259"/>
              <a:gd name="connsiteX0" fmla="*/ 4552122 w 5569930"/>
              <a:gd name="connsiteY0" fmla="*/ 150503 h 2476259"/>
              <a:gd name="connsiteX1" fmla="*/ 4562062 w 5569930"/>
              <a:gd name="connsiteY1" fmla="*/ 21294 h 2476259"/>
              <a:gd name="connsiteX2" fmla="*/ 5456582 w 5569930"/>
              <a:gd name="connsiteY2" fmla="*/ 627581 h 2476259"/>
              <a:gd name="connsiteX3" fmla="*/ 0 w 5569930"/>
              <a:gd name="connsiteY3" fmla="*/ 2476259 h 2476259"/>
              <a:gd name="connsiteX0" fmla="*/ 4552122 w 5612233"/>
              <a:gd name="connsiteY0" fmla="*/ 150503 h 2476259"/>
              <a:gd name="connsiteX1" fmla="*/ 4562062 w 5612233"/>
              <a:gd name="connsiteY1" fmla="*/ 21294 h 2476259"/>
              <a:gd name="connsiteX2" fmla="*/ 5456582 w 5612233"/>
              <a:gd name="connsiteY2" fmla="*/ 627581 h 2476259"/>
              <a:gd name="connsiteX3" fmla="*/ 0 w 5612233"/>
              <a:gd name="connsiteY3" fmla="*/ 2476259 h 2476259"/>
              <a:gd name="connsiteX0" fmla="*/ 4552122 w 5613979"/>
              <a:gd name="connsiteY0" fmla="*/ 12811 h 2338567"/>
              <a:gd name="connsiteX1" fmla="*/ 4581941 w 5613979"/>
              <a:gd name="connsiteY1" fmla="*/ 122141 h 2338567"/>
              <a:gd name="connsiteX2" fmla="*/ 5456582 w 5613979"/>
              <a:gd name="connsiteY2" fmla="*/ 489889 h 2338567"/>
              <a:gd name="connsiteX3" fmla="*/ 0 w 5613979"/>
              <a:gd name="connsiteY3" fmla="*/ 2338567 h 2338567"/>
              <a:gd name="connsiteX0" fmla="*/ 4581941 w 5613979"/>
              <a:gd name="connsiteY0" fmla="*/ 0 h 2216426"/>
              <a:gd name="connsiteX1" fmla="*/ 5456582 w 5613979"/>
              <a:gd name="connsiteY1" fmla="*/ 367748 h 2216426"/>
              <a:gd name="connsiteX2" fmla="*/ 0 w 5613979"/>
              <a:gd name="connsiteY2" fmla="*/ 2216426 h 2216426"/>
              <a:gd name="connsiteX0" fmla="*/ 4581941 w 5639288"/>
              <a:gd name="connsiteY0" fmla="*/ 41497 h 2257923"/>
              <a:gd name="connsiteX1" fmla="*/ 5456582 w 5639288"/>
              <a:gd name="connsiteY1" fmla="*/ 409245 h 2257923"/>
              <a:gd name="connsiteX2" fmla="*/ 0 w 5639288"/>
              <a:gd name="connsiteY2" fmla="*/ 2257923 h 2257923"/>
              <a:gd name="connsiteX0" fmla="*/ 4581941 w 5667067"/>
              <a:gd name="connsiteY0" fmla="*/ 35887 h 2252313"/>
              <a:gd name="connsiteX1" fmla="*/ 5456582 w 5667067"/>
              <a:gd name="connsiteY1" fmla="*/ 403635 h 2252313"/>
              <a:gd name="connsiteX2" fmla="*/ 0 w 5667067"/>
              <a:gd name="connsiteY2" fmla="*/ 2252313 h 2252313"/>
              <a:gd name="connsiteX0" fmla="*/ 4581941 w 5706272"/>
              <a:gd name="connsiteY0" fmla="*/ 118468 h 2334894"/>
              <a:gd name="connsiteX1" fmla="*/ 5456582 w 5706272"/>
              <a:gd name="connsiteY1" fmla="*/ 486216 h 2334894"/>
              <a:gd name="connsiteX2" fmla="*/ 0 w 5706272"/>
              <a:gd name="connsiteY2" fmla="*/ 2334894 h 2334894"/>
              <a:gd name="connsiteX0" fmla="*/ 4581941 w 5747857"/>
              <a:gd name="connsiteY0" fmla="*/ 133734 h 2350160"/>
              <a:gd name="connsiteX1" fmla="*/ 5506278 w 5747857"/>
              <a:gd name="connsiteY1" fmla="*/ 421969 h 2350160"/>
              <a:gd name="connsiteX2" fmla="*/ 0 w 5747857"/>
              <a:gd name="connsiteY2" fmla="*/ 2350160 h 2350160"/>
              <a:gd name="connsiteX0" fmla="*/ 4581941 w 5798478"/>
              <a:gd name="connsiteY0" fmla="*/ 217171 h 2433597"/>
              <a:gd name="connsiteX1" fmla="*/ 5506278 w 5798478"/>
              <a:gd name="connsiteY1" fmla="*/ 505406 h 2433597"/>
              <a:gd name="connsiteX2" fmla="*/ 0 w 5798478"/>
              <a:gd name="connsiteY2" fmla="*/ 2433597 h 2433597"/>
              <a:gd name="connsiteX0" fmla="*/ 4581941 w 5837931"/>
              <a:gd name="connsiteY0" fmla="*/ 217171 h 2433597"/>
              <a:gd name="connsiteX1" fmla="*/ 5506278 w 5837931"/>
              <a:gd name="connsiteY1" fmla="*/ 505406 h 2433597"/>
              <a:gd name="connsiteX2" fmla="*/ 0 w 5837931"/>
              <a:gd name="connsiteY2" fmla="*/ 2433597 h 2433597"/>
              <a:gd name="connsiteX0" fmla="*/ 4581941 w 5802859"/>
              <a:gd name="connsiteY0" fmla="*/ 249709 h 2466135"/>
              <a:gd name="connsiteX1" fmla="*/ 5506278 w 5802859"/>
              <a:gd name="connsiteY1" fmla="*/ 537944 h 2466135"/>
              <a:gd name="connsiteX2" fmla="*/ 0 w 5802859"/>
              <a:gd name="connsiteY2" fmla="*/ 2466135 h 2466135"/>
              <a:gd name="connsiteX0" fmla="*/ 4581941 w 5802859"/>
              <a:gd name="connsiteY0" fmla="*/ 249709 h 2466135"/>
              <a:gd name="connsiteX1" fmla="*/ 5506278 w 5802859"/>
              <a:gd name="connsiteY1" fmla="*/ 537944 h 2466135"/>
              <a:gd name="connsiteX2" fmla="*/ 0 w 5802859"/>
              <a:gd name="connsiteY2" fmla="*/ 2466135 h 246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02859" h="2466135">
                <a:moveTo>
                  <a:pt x="4581941" y="249709"/>
                </a:moveTo>
                <a:cubicBezTo>
                  <a:pt x="5607327" y="-257186"/>
                  <a:pt x="6192078" y="93996"/>
                  <a:pt x="5506278" y="537944"/>
                </a:cubicBezTo>
                <a:cubicBezTo>
                  <a:pt x="4204253" y="1256874"/>
                  <a:pt x="2961860" y="1558361"/>
                  <a:pt x="0" y="2466135"/>
                </a:cubicBezTo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727BD9C4-8ECF-4924-A848-03CBAEDF85A7}"/>
              </a:ext>
            </a:extLst>
          </p:cNvPr>
          <p:cNvSpPr/>
          <p:nvPr/>
        </p:nvSpPr>
        <p:spPr>
          <a:xfrm>
            <a:off x="7155880" y="1120515"/>
            <a:ext cx="1272660" cy="612166"/>
          </a:xfrm>
          <a:custGeom>
            <a:avLst/>
            <a:gdLst>
              <a:gd name="connsiteX0" fmla="*/ 1330868 w 1417917"/>
              <a:gd name="connsiteY0" fmla="*/ 154 h 682036"/>
              <a:gd name="connsiteX1" fmla="*/ 1351060 w 1417917"/>
              <a:gd name="connsiteY1" fmla="*/ 11372 h 682036"/>
              <a:gd name="connsiteX2" fmla="*/ 1345227 w 1417917"/>
              <a:gd name="connsiteY2" fmla="*/ 44576 h 682036"/>
              <a:gd name="connsiteX3" fmla="*/ 1317855 w 1417917"/>
              <a:gd name="connsiteY3" fmla="*/ 76434 h 682036"/>
              <a:gd name="connsiteX4" fmla="*/ 1283754 w 1417917"/>
              <a:gd name="connsiteY4" fmla="*/ 73742 h 682036"/>
              <a:gd name="connsiteX5" fmla="*/ 1288689 w 1417917"/>
              <a:gd name="connsiteY5" fmla="*/ 47268 h 682036"/>
              <a:gd name="connsiteX6" fmla="*/ 1307535 w 1417917"/>
              <a:gd name="connsiteY6" fmla="*/ 29320 h 682036"/>
              <a:gd name="connsiteX7" fmla="*/ 1316061 w 1417917"/>
              <a:gd name="connsiteY7" fmla="*/ 603 h 682036"/>
              <a:gd name="connsiteX8" fmla="*/ 1211511 w 1417917"/>
              <a:gd name="connsiteY8" fmla="*/ 20346 h 682036"/>
              <a:gd name="connsiteX9" fmla="*/ 925236 w 1417917"/>
              <a:gd name="connsiteY9" fmla="*/ 167073 h 682036"/>
              <a:gd name="connsiteX10" fmla="*/ 897416 w 1417917"/>
              <a:gd name="connsiteY10" fmla="*/ 174253 h 682036"/>
              <a:gd name="connsiteX11" fmla="*/ 828315 w 1417917"/>
              <a:gd name="connsiteY11" fmla="*/ 163484 h 682036"/>
              <a:gd name="connsiteX12" fmla="*/ 795559 w 1417917"/>
              <a:gd name="connsiteY12" fmla="*/ 133869 h 682036"/>
              <a:gd name="connsiteX13" fmla="*/ 768637 w 1417917"/>
              <a:gd name="connsiteY13" fmla="*/ 146433 h 682036"/>
              <a:gd name="connsiteX14" fmla="*/ 749791 w 1417917"/>
              <a:gd name="connsiteY14" fmla="*/ 150920 h 682036"/>
              <a:gd name="connsiteX15" fmla="*/ 527232 w 1417917"/>
              <a:gd name="connsiteY15" fmla="*/ 115023 h 682036"/>
              <a:gd name="connsiteX16" fmla="*/ 518258 w 1417917"/>
              <a:gd name="connsiteY16" fmla="*/ 83614 h 682036"/>
              <a:gd name="connsiteX17" fmla="*/ 485053 w 1417917"/>
              <a:gd name="connsiteY17" fmla="*/ 87652 h 682036"/>
              <a:gd name="connsiteX18" fmla="*/ 471143 w 1417917"/>
              <a:gd name="connsiteY18" fmla="*/ 95280 h 682036"/>
              <a:gd name="connsiteX19" fmla="*/ 439734 w 1417917"/>
              <a:gd name="connsiteY19" fmla="*/ 100665 h 682036"/>
              <a:gd name="connsiteX20" fmla="*/ 187111 w 1417917"/>
              <a:gd name="connsiteY20" fmla="*/ 61178 h 682036"/>
              <a:gd name="connsiteX21" fmla="*/ 168265 w 1417917"/>
              <a:gd name="connsiteY21" fmla="*/ 64768 h 682036"/>
              <a:gd name="connsiteX22" fmla="*/ 120703 w 1417917"/>
              <a:gd name="connsiteY22" fmla="*/ 95729 h 682036"/>
              <a:gd name="connsiteX23" fmla="*/ 680690 w 1417917"/>
              <a:gd name="connsiteY23" fmla="*/ 280148 h 682036"/>
              <a:gd name="connsiteX24" fmla="*/ 676203 w 1417917"/>
              <a:gd name="connsiteY24" fmla="*/ 285084 h 682036"/>
              <a:gd name="connsiteX25" fmla="*/ 431657 w 1417917"/>
              <a:gd name="connsiteY25" fmla="*/ 412517 h 682036"/>
              <a:gd name="connsiteX26" fmla="*/ 408773 w 1417917"/>
              <a:gd name="connsiteY26" fmla="*/ 409824 h 682036"/>
              <a:gd name="connsiteX27" fmla="*/ 268776 w 1417917"/>
              <a:gd name="connsiteY27" fmla="*/ 324570 h 682036"/>
              <a:gd name="connsiteX28" fmla="*/ 251276 w 1417917"/>
              <a:gd name="connsiteY28" fmla="*/ 319634 h 682036"/>
              <a:gd name="connsiteX29" fmla="*/ 188009 w 1417917"/>
              <a:gd name="connsiteY29" fmla="*/ 348800 h 682036"/>
              <a:gd name="connsiteX30" fmla="*/ 211342 w 1417917"/>
              <a:gd name="connsiteY30" fmla="*/ 451106 h 682036"/>
              <a:gd name="connsiteX31" fmla="*/ 0 w 1417917"/>
              <a:gd name="connsiteY31" fmla="*/ 428670 h 682036"/>
              <a:gd name="connsiteX32" fmla="*/ 7628 w 1417917"/>
              <a:gd name="connsiteY32" fmla="*/ 436298 h 682036"/>
              <a:gd name="connsiteX33" fmla="*/ 189804 w 1417917"/>
              <a:gd name="connsiteY33" fmla="*/ 527835 h 682036"/>
              <a:gd name="connsiteX34" fmla="*/ 206406 w 1417917"/>
              <a:gd name="connsiteY34" fmla="*/ 548924 h 682036"/>
              <a:gd name="connsiteX35" fmla="*/ 227495 w 1417917"/>
              <a:gd name="connsiteY35" fmla="*/ 564629 h 682036"/>
              <a:gd name="connsiteX36" fmla="*/ 300634 w 1417917"/>
              <a:gd name="connsiteY36" fmla="*/ 587961 h 682036"/>
              <a:gd name="connsiteX37" fmla="*/ 402491 w 1417917"/>
              <a:gd name="connsiteY37" fmla="*/ 655268 h 682036"/>
              <a:gd name="connsiteX38" fmla="*/ 422234 w 1417917"/>
              <a:gd name="connsiteY38" fmla="*/ 666037 h 682036"/>
              <a:gd name="connsiteX39" fmla="*/ 421785 w 1417917"/>
              <a:gd name="connsiteY39" fmla="*/ 550270 h 682036"/>
              <a:gd name="connsiteX40" fmla="*/ 438388 w 1417917"/>
              <a:gd name="connsiteY40" fmla="*/ 531424 h 682036"/>
              <a:gd name="connsiteX41" fmla="*/ 645691 w 1417917"/>
              <a:gd name="connsiteY41" fmla="*/ 481618 h 682036"/>
              <a:gd name="connsiteX42" fmla="*/ 861968 w 1417917"/>
              <a:gd name="connsiteY42" fmla="*/ 393222 h 682036"/>
              <a:gd name="connsiteX43" fmla="*/ 898762 w 1417917"/>
              <a:gd name="connsiteY43" fmla="*/ 396363 h 682036"/>
              <a:gd name="connsiteX44" fmla="*/ 1064335 w 1417917"/>
              <a:gd name="connsiteY44" fmla="*/ 557001 h 682036"/>
              <a:gd name="connsiteX45" fmla="*/ 1141065 w 1417917"/>
              <a:gd name="connsiteY45" fmla="*/ 685331 h 682036"/>
              <a:gd name="connsiteX46" fmla="*/ 1167538 w 1417917"/>
              <a:gd name="connsiteY46" fmla="*/ 667383 h 682036"/>
              <a:gd name="connsiteX47" fmla="*/ 1188627 w 1417917"/>
              <a:gd name="connsiteY47" fmla="*/ 619820 h 682036"/>
              <a:gd name="connsiteX48" fmla="*/ 1202089 w 1417917"/>
              <a:gd name="connsiteY48" fmla="*/ 598730 h 682036"/>
              <a:gd name="connsiteX49" fmla="*/ 1239331 w 1417917"/>
              <a:gd name="connsiteY49" fmla="*/ 584820 h 682036"/>
              <a:gd name="connsiteX50" fmla="*/ 1255934 w 1417917"/>
              <a:gd name="connsiteY50" fmla="*/ 544886 h 682036"/>
              <a:gd name="connsiteX51" fmla="*/ 1219588 w 1417917"/>
              <a:gd name="connsiteY51" fmla="*/ 533668 h 682036"/>
              <a:gd name="connsiteX52" fmla="*/ 1176961 w 1417917"/>
              <a:gd name="connsiteY52" fmla="*/ 547578 h 682036"/>
              <a:gd name="connsiteX53" fmla="*/ 1163948 w 1417917"/>
              <a:gd name="connsiteY53" fmla="*/ 469054 h 682036"/>
              <a:gd name="connsiteX54" fmla="*/ 1163051 w 1417917"/>
              <a:gd name="connsiteY54" fmla="*/ 454695 h 682036"/>
              <a:gd name="connsiteX55" fmla="*/ 1186384 w 1417917"/>
              <a:gd name="connsiteY55" fmla="*/ 447067 h 682036"/>
              <a:gd name="connsiteX56" fmla="*/ 1210614 w 1417917"/>
              <a:gd name="connsiteY56" fmla="*/ 438542 h 682036"/>
              <a:gd name="connsiteX57" fmla="*/ 1232601 w 1417917"/>
              <a:gd name="connsiteY57" fmla="*/ 390979 h 682036"/>
              <a:gd name="connsiteX58" fmla="*/ 1188627 w 1417917"/>
              <a:gd name="connsiteY58" fmla="*/ 379312 h 682036"/>
              <a:gd name="connsiteX59" fmla="*/ 1150936 w 1417917"/>
              <a:gd name="connsiteY59" fmla="*/ 390979 h 682036"/>
              <a:gd name="connsiteX60" fmla="*/ 1132539 w 1417917"/>
              <a:gd name="connsiteY60" fmla="*/ 283289 h 682036"/>
              <a:gd name="connsiteX61" fmla="*/ 1146449 w 1417917"/>
              <a:gd name="connsiteY61" fmla="*/ 250982 h 682036"/>
              <a:gd name="connsiteX62" fmla="*/ 1328175 w 1417917"/>
              <a:gd name="connsiteY62" fmla="*/ 133869 h 682036"/>
              <a:gd name="connsiteX63" fmla="*/ 1420609 w 1417917"/>
              <a:gd name="connsiteY63" fmla="*/ 29320 h 682036"/>
              <a:gd name="connsiteX64" fmla="*/ 1330868 w 1417917"/>
              <a:gd name="connsiteY64" fmla="*/ 154 h 682036"/>
              <a:gd name="connsiteX65" fmla="*/ 261148 w 1417917"/>
              <a:gd name="connsiteY65" fmla="*/ 546232 h 682036"/>
              <a:gd name="connsiteX66" fmla="*/ 253520 w 1417917"/>
              <a:gd name="connsiteY66" fmla="*/ 547578 h 682036"/>
              <a:gd name="connsiteX67" fmla="*/ 245443 w 1417917"/>
              <a:gd name="connsiteY67" fmla="*/ 513925 h 682036"/>
              <a:gd name="connsiteX68" fmla="*/ 215829 w 1417917"/>
              <a:gd name="connsiteY68" fmla="*/ 387838 h 682036"/>
              <a:gd name="connsiteX69" fmla="*/ 227944 w 1417917"/>
              <a:gd name="connsiteY69" fmla="*/ 361364 h 682036"/>
              <a:gd name="connsiteX70" fmla="*/ 260699 w 1417917"/>
              <a:gd name="connsiteY70" fmla="*/ 345210 h 682036"/>
              <a:gd name="connsiteX71" fmla="*/ 263840 w 1417917"/>
              <a:gd name="connsiteY71" fmla="*/ 350595 h 682036"/>
              <a:gd name="connsiteX72" fmla="*/ 223008 w 1417917"/>
              <a:gd name="connsiteY72" fmla="*/ 375274 h 682036"/>
              <a:gd name="connsiteX73" fmla="*/ 261148 w 1417917"/>
              <a:gd name="connsiteY73" fmla="*/ 546232 h 682036"/>
              <a:gd name="connsiteX74" fmla="*/ 717484 w 1417917"/>
              <a:gd name="connsiteY74" fmla="*/ 259956 h 682036"/>
              <a:gd name="connsiteX75" fmla="*/ 170060 w 1417917"/>
              <a:gd name="connsiteY75" fmla="*/ 93934 h 682036"/>
              <a:gd name="connsiteX76" fmla="*/ 172753 w 1417917"/>
              <a:gd name="connsiteY76" fmla="*/ 85857 h 682036"/>
              <a:gd name="connsiteX77" fmla="*/ 720176 w 1417917"/>
              <a:gd name="connsiteY77" fmla="*/ 251879 h 682036"/>
              <a:gd name="connsiteX78" fmla="*/ 717484 w 1417917"/>
              <a:gd name="connsiteY78" fmla="*/ 259956 h 682036"/>
              <a:gd name="connsiteX79" fmla="*/ 1132090 w 1417917"/>
              <a:gd name="connsiteY79" fmla="*/ 605461 h 682036"/>
              <a:gd name="connsiteX80" fmla="*/ 956645 w 1417917"/>
              <a:gd name="connsiteY80" fmla="*/ 354633 h 682036"/>
              <a:gd name="connsiteX81" fmla="*/ 1132090 w 1417917"/>
              <a:gd name="connsiteY81" fmla="*/ 605461 h 68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417917" h="682036">
                <a:moveTo>
                  <a:pt x="1330868" y="154"/>
                </a:moveTo>
                <a:cubicBezTo>
                  <a:pt x="1337150" y="3295"/>
                  <a:pt x="1350162" y="6436"/>
                  <a:pt x="1351060" y="11372"/>
                </a:cubicBezTo>
                <a:cubicBezTo>
                  <a:pt x="1352854" y="22141"/>
                  <a:pt x="1350611" y="35153"/>
                  <a:pt x="1345227" y="44576"/>
                </a:cubicBezTo>
                <a:cubicBezTo>
                  <a:pt x="1338496" y="56691"/>
                  <a:pt x="1327278" y="66114"/>
                  <a:pt x="1317855" y="76434"/>
                </a:cubicBezTo>
                <a:cubicBezTo>
                  <a:pt x="1305291" y="90344"/>
                  <a:pt x="1294522" y="83614"/>
                  <a:pt x="1283754" y="73742"/>
                </a:cubicBezTo>
                <a:cubicBezTo>
                  <a:pt x="1271190" y="62076"/>
                  <a:pt x="1277472" y="54896"/>
                  <a:pt x="1288689" y="47268"/>
                </a:cubicBezTo>
                <a:cubicBezTo>
                  <a:pt x="1295869" y="42333"/>
                  <a:pt x="1303497" y="36499"/>
                  <a:pt x="1307535" y="29320"/>
                </a:cubicBezTo>
                <a:cubicBezTo>
                  <a:pt x="1312022" y="21243"/>
                  <a:pt x="1313368" y="10923"/>
                  <a:pt x="1316061" y="603"/>
                </a:cubicBezTo>
                <a:cubicBezTo>
                  <a:pt x="1275228" y="-2089"/>
                  <a:pt x="1242921" y="4192"/>
                  <a:pt x="1211511" y="20346"/>
                </a:cubicBezTo>
                <a:cubicBezTo>
                  <a:pt x="1116386" y="69704"/>
                  <a:pt x="1020811" y="118613"/>
                  <a:pt x="925236" y="167073"/>
                </a:cubicBezTo>
                <a:cubicBezTo>
                  <a:pt x="916711" y="171560"/>
                  <a:pt x="906390" y="175150"/>
                  <a:pt x="897416" y="174253"/>
                </a:cubicBezTo>
                <a:cubicBezTo>
                  <a:pt x="874083" y="172009"/>
                  <a:pt x="851648" y="167073"/>
                  <a:pt x="828315" y="163484"/>
                </a:cubicBezTo>
                <a:cubicBezTo>
                  <a:pt x="832802" y="139254"/>
                  <a:pt x="818892" y="126690"/>
                  <a:pt x="795559" y="133869"/>
                </a:cubicBezTo>
                <a:cubicBezTo>
                  <a:pt x="786136" y="136561"/>
                  <a:pt x="777611" y="142843"/>
                  <a:pt x="768637" y="146433"/>
                </a:cubicBezTo>
                <a:cubicBezTo>
                  <a:pt x="762803" y="148676"/>
                  <a:pt x="756073" y="151817"/>
                  <a:pt x="749791" y="150920"/>
                </a:cubicBezTo>
                <a:cubicBezTo>
                  <a:pt x="673959" y="139254"/>
                  <a:pt x="598576" y="126690"/>
                  <a:pt x="527232" y="115023"/>
                </a:cubicBezTo>
                <a:cubicBezTo>
                  <a:pt x="524091" y="102459"/>
                  <a:pt x="524091" y="85857"/>
                  <a:pt x="518258" y="83614"/>
                </a:cubicBezTo>
                <a:cubicBezTo>
                  <a:pt x="509283" y="80024"/>
                  <a:pt x="496271" y="84960"/>
                  <a:pt x="485053" y="87652"/>
                </a:cubicBezTo>
                <a:cubicBezTo>
                  <a:pt x="480117" y="88998"/>
                  <a:pt x="476079" y="93934"/>
                  <a:pt x="471143" y="95280"/>
                </a:cubicBezTo>
                <a:cubicBezTo>
                  <a:pt x="460823" y="97972"/>
                  <a:pt x="449605" y="102011"/>
                  <a:pt x="439734" y="100665"/>
                </a:cubicBezTo>
                <a:cubicBezTo>
                  <a:pt x="355377" y="88101"/>
                  <a:pt x="271468" y="74191"/>
                  <a:pt x="187111" y="61178"/>
                </a:cubicBezTo>
                <a:cubicBezTo>
                  <a:pt x="181278" y="60281"/>
                  <a:pt x="173650" y="61627"/>
                  <a:pt x="168265" y="64768"/>
                </a:cubicBezTo>
                <a:cubicBezTo>
                  <a:pt x="153010" y="73742"/>
                  <a:pt x="138202" y="84062"/>
                  <a:pt x="120703" y="95729"/>
                </a:cubicBezTo>
                <a:cubicBezTo>
                  <a:pt x="308711" y="157651"/>
                  <a:pt x="494028" y="218675"/>
                  <a:pt x="680690" y="280148"/>
                </a:cubicBezTo>
                <a:cubicBezTo>
                  <a:pt x="677998" y="283289"/>
                  <a:pt x="677100" y="284186"/>
                  <a:pt x="676203" y="285084"/>
                </a:cubicBezTo>
                <a:cubicBezTo>
                  <a:pt x="594987" y="327711"/>
                  <a:pt x="513322" y="370787"/>
                  <a:pt x="431657" y="412517"/>
                </a:cubicBezTo>
                <a:cubicBezTo>
                  <a:pt x="425824" y="415658"/>
                  <a:pt x="415055" y="413414"/>
                  <a:pt x="408773" y="409824"/>
                </a:cubicBezTo>
                <a:cubicBezTo>
                  <a:pt x="361659" y="382004"/>
                  <a:pt x="315442" y="352838"/>
                  <a:pt x="268776" y="324570"/>
                </a:cubicBezTo>
                <a:cubicBezTo>
                  <a:pt x="263840" y="321429"/>
                  <a:pt x="255764" y="317839"/>
                  <a:pt x="251276" y="319634"/>
                </a:cubicBezTo>
                <a:cubicBezTo>
                  <a:pt x="229739" y="328160"/>
                  <a:pt x="209098" y="338929"/>
                  <a:pt x="188009" y="348800"/>
                </a:cubicBezTo>
                <a:cubicBezTo>
                  <a:pt x="195637" y="383351"/>
                  <a:pt x="203265" y="416106"/>
                  <a:pt x="211342" y="451106"/>
                </a:cubicBezTo>
                <a:cubicBezTo>
                  <a:pt x="139099" y="443478"/>
                  <a:pt x="69550" y="436298"/>
                  <a:pt x="0" y="428670"/>
                </a:cubicBezTo>
                <a:cubicBezTo>
                  <a:pt x="2244" y="433157"/>
                  <a:pt x="4487" y="434503"/>
                  <a:pt x="7628" y="436298"/>
                </a:cubicBezTo>
                <a:cubicBezTo>
                  <a:pt x="68204" y="466810"/>
                  <a:pt x="129228" y="496874"/>
                  <a:pt x="189804" y="527835"/>
                </a:cubicBezTo>
                <a:cubicBezTo>
                  <a:pt x="196983" y="531873"/>
                  <a:pt x="204162" y="540847"/>
                  <a:pt x="206406" y="548924"/>
                </a:cubicBezTo>
                <a:cubicBezTo>
                  <a:pt x="209996" y="561039"/>
                  <a:pt x="216277" y="567321"/>
                  <a:pt x="227495" y="564629"/>
                </a:cubicBezTo>
                <a:cubicBezTo>
                  <a:pt x="256661" y="558347"/>
                  <a:pt x="278199" y="573154"/>
                  <a:pt x="300634" y="587961"/>
                </a:cubicBezTo>
                <a:cubicBezTo>
                  <a:pt x="334287" y="610846"/>
                  <a:pt x="368389" y="632832"/>
                  <a:pt x="402491" y="655268"/>
                </a:cubicBezTo>
                <a:cubicBezTo>
                  <a:pt x="407427" y="658409"/>
                  <a:pt x="412363" y="660652"/>
                  <a:pt x="422234" y="666037"/>
                </a:cubicBezTo>
                <a:cubicBezTo>
                  <a:pt x="422234" y="624756"/>
                  <a:pt x="422683" y="587513"/>
                  <a:pt x="421785" y="550270"/>
                </a:cubicBezTo>
                <a:cubicBezTo>
                  <a:pt x="421785" y="537706"/>
                  <a:pt x="426273" y="533668"/>
                  <a:pt x="438388" y="531424"/>
                </a:cubicBezTo>
                <a:cubicBezTo>
                  <a:pt x="508386" y="519309"/>
                  <a:pt x="579282" y="509886"/>
                  <a:pt x="645691" y="481618"/>
                </a:cubicBezTo>
                <a:cubicBezTo>
                  <a:pt x="717484" y="451106"/>
                  <a:pt x="790175" y="423286"/>
                  <a:pt x="861968" y="393222"/>
                </a:cubicBezTo>
                <a:cubicBezTo>
                  <a:pt x="875878" y="387389"/>
                  <a:pt x="886198" y="388286"/>
                  <a:pt x="898762" y="396363"/>
                </a:cubicBezTo>
                <a:cubicBezTo>
                  <a:pt x="964722" y="438990"/>
                  <a:pt x="1020811" y="491938"/>
                  <a:pt x="1064335" y="557001"/>
                </a:cubicBezTo>
                <a:cubicBezTo>
                  <a:pt x="1092155" y="598282"/>
                  <a:pt x="1115488" y="642255"/>
                  <a:pt x="1141065" y="685331"/>
                </a:cubicBezTo>
                <a:cubicBezTo>
                  <a:pt x="1148692" y="679947"/>
                  <a:pt x="1157666" y="672319"/>
                  <a:pt x="1167538" y="667383"/>
                </a:cubicBezTo>
                <a:cubicBezTo>
                  <a:pt x="1188179" y="657062"/>
                  <a:pt x="1197602" y="643153"/>
                  <a:pt x="1188627" y="619820"/>
                </a:cubicBezTo>
                <a:cubicBezTo>
                  <a:pt x="1184140" y="608602"/>
                  <a:pt x="1189525" y="601423"/>
                  <a:pt x="1202089" y="598730"/>
                </a:cubicBezTo>
                <a:cubicBezTo>
                  <a:pt x="1215101" y="595590"/>
                  <a:pt x="1227665" y="590654"/>
                  <a:pt x="1239331" y="584820"/>
                </a:cubicBezTo>
                <a:cubicBezTo>
                  <a:pt x="1256831" y="576295"/>
                  <a:pt x="1262664" y="560590"/>
                  <a:pt x="1255934" y="544886"/>
                </a:cubicBezTo>
                <a:cubicBezTo>
                  <a:pt x="1248306" y="527386"/>
                  <a:pt x="1233050" y="530976"/>
                  <a:pt x="1219588" y="533668"/>
                </a:cubicBezTo>
                <a:cubicBezTo>
                  <a:pt x="1205678" y="536809"/>
                  <a:pt x="1192217" y="542642"/>
                  <a:pt x="1176961" y="547578"/>
                </a:cubicBezTo>
                <a:cubicBezTo>
                  <a:pt x="1172474" y="520207"/>
                  <a:pt x="1167987" y="494630"/>
                  <a:pt x="1163948" y="469054"/>
                </a:cubicBezTo>
                <a:cubicBezTo>
                  <a:pt x="1163051" y="464567"/>
                  <a:pt x="1163500" y="460080"/>
                  <a:pt x="1163051" y="454695"/>
                </a:cubicBezTo>
                <a:cubicBezTo>
                  <a:pt x="1171128" y="452003"/>
                  <a:pt x="1178756" y="449759"/>
                  <a:pt x="1186384" y="447067"/>
                </a:cubicBezTo>
                <a:cubicBezTo>
                  <a:pt x="1194461" y="444375"/>
                  <a:pt x="1202986" y="442131"/>
                  <a:pt x="1210614" y="438542"/>
                </a:cubicBezTo>
                <a:cubicBezTo>
                  <a:pt x="1230357" y="429568"/>
                  <a:pt x="1240229" y="408478"/>
                  <a:pt x="1232601" y="390979"/>
                </a:cubicBezTo>
                <a:cubicBezTo>
                  <a:pt x="1225422" y="373928"/>
                  <a:pt x="1213306" y="370787"/>
                  <a:pt x="1188627" y="379312"/>
                </a:cubicBezTo>
                <a:cubicBezTo>
                  <a:pt x="1176961" y="383351"/>
                  <a:pt x="1164846" y="386940"/>
                  <a:pt x="1150936" y="390979"/>
                </a:cubicBezTo>
                <a:cubicBezTo>
                  <a:pt x="1144654" y="353736"/>
                  <a:pt x="1139718" y="318288"/>
                  <a:pt x="1132539" y="283289"/>
                </a:cubicBezTo>
                <a:cubicBezTo>
                  <a:pt x="1129398" y="268033"/>
                  <a:pt x="1132539" y="259507"/>
                  <a:pt x="1146449" y="250982"/>
                </a:cubicBezTo>
                <a:cubicBezTo>
                  <a:pt x="1207473" y="212842"/>
                  <a:pt x="1268049" y="174253"/>
                  <a:pt x="1328175" y="133869"/>
                </a:cubicBezTo>
                <a:cubicBezTo>
                  <a:pt x="1367662" y="107395"/>
                  <a:pt x="1395482" y="70152"/>
                  <a:pt x="1420609" y="29320"/>
                </a:cubicBezTo>
                <a:cubicBezTo>
                  <a:pt x="1392790" y="5987"/>
                  <a:pt x="1361829" y="-295"/>
                  <a:pt x="1330868" y="154"/>
                </a:cubicBezTo>
                <a:close/>
                <a:moveTo>
                  <a:pt x="261148" y="546232"/>
                </a:moveTo>
                <a:cubicBezTo>
                  <a:pt x="258456" y="546680"/>
                  <a:pt x="256212" y="547129"/>
                  <a:pt x="253520" y="547578"/>
                </a:cubicBezTo>
                <a:cubicBezTo>
                  <a:pt x="250828" y="536360"/>
                  <a:pt x="248136" y="525142"/>
                  <a:pt x="245443" y="513925"/>
                </a:cubicBezTo>
                <a:cubicBezTo>
                  <a:pt x="235572" y="471746"/>
                  <a:pt x="226149" y="429568"/>
                  <a:pt x="215829" y="387838"/>
                </a:cubicBezTo>
                <a:cubicBezTo>
                  <a:pt x="212688" y="374825"/>
                  <a:pt x="214034" y="366748"/>
                  <a:pt x="227944" y="361364"/>
                </a:cubicBezTo>
                <a:cubicBezTo>
                  <a:pt x="239162" y="356877"/>
                  <a:pt x="249482" y="350595"/>
                  <a:pt x="260699" y="345210"/>
                </a:cubicBezTo>
                <a:cubicBezTo>
                  <a:pt x="261597" y="347005"/>
                  <a:pt x="262943" y="348800"/>
                  <a:pt x="263840" y="350595"/>
                </a:cubicBezTo>
                <a:cubicBezTo>
                  <a:pt x="250828" y="358223"/>
                  <a:pt x="237815" y="366300"/>
                  <a:pt x="223008" y="375274"/>
                </a:cubicBezTo>
                <a:cubicBezTo>
                  <a:pt x="235123" y="431811"/>
                  <a:pt x="248136" y="489246"/>
                  <a:pt x="261148" y="546232"/>
                </a:cubicBezTo>
                <a:close/>
                <a:moveTo>
                  <a:pt x="717484" y="259956"/>
                </a:moveTo>
                <a:cubicBezTo>
                  <a:pt x="534860" y="204765"/>
                  <a:pt x="352685" y="149125"/>
                  <a:pt x="170060" y="93934"/>
                </a:cubicBezTo>
                <a:cubicBezTo>
                  <a:pt x="170958" y="91242"/>
                  <a:pt x="171855" y="88550"/>
                  <a:pt x="172753" y="85857"/>
                </a:cubicBezTo>
                <a:cubicBezTo>
                  <a:pt x="355377" y="141048"/>
                  <a:pt x="537552" y="196688"/>
                  <a:pt x="720176" y="251879"/>
                </a:cubicBezTo>
                <a:cubicBezTo>
                  <a:pt x="718830" y="254571"/>
                  <a:pt x="718382" y="257264"/>
                  <a:pt x="717484" y="259956"/>
                </a:cubicBezTo>
                <a:close/>
                <a:moveTo>
                  <a:pt x="1132090" y="605461"/>
                </a:moveTo>
                <a:cubicBezTo>
                  <a:pt x="1088566" y="511232"/>
                  <a:pt x="1023503" y="432709"/>
                  <a:pt x="956645" y="354633"/>
                </a:cubicBezTo>
                <a:cubicBezTo>
                  <a:pt x="997478" y="370338"/>
                  <a:pt x="1130295" y="560142"/>
                  <a:pt x="1132090" y="605461"/>
                </a:cubicBezTo>
                <a:close/>
              </a:path>
            </a:pathLst>
          </a:custGeom>
          <a:solidFill>
            <a:schemeClr val="accent6"/>
          </a:solidFill>
          <a:ln w="44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420A905-3ADA-47CD-B273-9231281A6972}"/>
              </a:ext>
            </a:extLst>
          </p:cNvPr>
          <p:cNvSpPr/>
          <p:nvPr/>
        </p:nvSpPr>
        <p:spPr>
          <a:xfrm>
            <a:off x="7275708" y="2527327"/>
            <a:ext cx="45719" cy="34460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6815F1F-1467-4D99-81D8-0EEB129A3D8D}"/>
              </a:ext>
            </a:extLst>
          </p:cNvPr>
          <p:cNvSpPr txBox="1"/>
          <p:nvPr/>
        </p:nvSpPr>
        <p:spPr>
          <a:xfrm>
            <a:off x="7974300" y="2971919"/>
            <a:ext cx="4072087" cy="326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ko-KR" sz="2000" dirty="0">
                <a:cs typeface="Arial" pitchFamily="34" charset="0"/>
              </a:rPr>
              <a:t>Dolar / Euro kur verisi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ko-KR" sz="2000" dirty="0">
                <a:cs typeface="Arial" pitchFamily="34" charset="0"/>
              </a:rPr>
              <a:t>2 yıl için 30dk’lık periyot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ko-KR" sz="2000" dirty="0">
                <a:cs typeface="Arial" pitchFamily="34" charset="0"/>
              </a:rPr>
              <a:t>4</a:t>
            </a:r>
            <a:r>
              <a:rPr lang="en-US" altLang="ko-KR" sz="2000" dirty="0">
                <a:cs typeface="Arial" pitchFamily="34" charset="0"/>
              </a:rPr>
              <a:t>24</a:t>
            </a:r>
            <a:r>
              <a:rPr lang="tr-TR" altLang="ko-KR" sz="2000" dirty="0">
                <a:cs typeface="Arial" pitchFamily="34" charset="0"/>
              </a:rPr>
              <a:t> farklı indikatör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ko-KR" sz="2000" dirty="0">
                <a:cs typeface="Arial" pitchFamily="34" charset="0"/>
              </a:rPr>
              <a:t>Sonraki periyodun kur tahmini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altLang="ko-KR" sz="2000" dirty="0">
                <a:cs typeface="Arial" pitchFamily="34" charset="0"/>
              </a:rPr>
              <a:t>Sayısal ve sınıflandırma etiketleri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2000" dirty="0">
              <a:cs typeface="Arial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F2E370D-7489-49CF-AF27-2292E10B19D5}"/>
              </a:ext>
            </a:extLst>
          </p:cNvPr>
          <p:cNvSpPr txBox="1"/>
          <p:nvPr/>
        </p:nvSpPr>
        <p:spPr>
          <a:xfrm>
            <a:off x="7885350" y="2056022"/>
            <a:ext cx="333611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tr-TR" altLang="ko-KR" sz="44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Veri Seti</a:t>
            </a:r>
            <a:endParaRPr lang="en-US" altLang="ko-KR" sz="4400" b="1" dirty="0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F094B74-CCDA-4798-8975-A902B1D0A4B9}"/>
              </a:ext>
            </a:extLst>
          </p:cNvPr>
          <p:cNvGrpSpPr/>
          <p:nvPr/>
        </p:nvGrpSpPr>
        <p:grpSpPr>
          <a:xfrm>
            <a:off x="5263067" y="3219783"/>
            <a:ext cx="1023769" cy="369332"/>
            <a:chOff x="6409688" y="3227337"/>
            <a:chExt cx="1023769" cy="369332"/>
          </a:xfrm>
        </p:grpSpPr>
        <p:sp>
          <p:nvSpPr>
            <p:cNvPr id="108" name="Arrow: Pentagon 107">
              <a:extLst>
                <a:ext uri="{FF2B5EF4-FFF2-40B4-BE49-F238E27FC236}">
                  <a16:creationId xmlns:a16="http://schemas.microsoft.com/office/drawing/2014/main" id="{851936D1-2CA5-4B3B-8EBB-E7912FDCB4BC}"/>
                </a:ext>
              </a:extLst>
            </p:cNvPr>
            <p:cNvSpPr/>
            <p:nvPr/>
          </p:nvSpPr>
          <p:spPr>
            <a:xfrm flipH="1">
              <a:off x="6409688" y="3229123"/>
              <a:ext cx="1023769" cy="365760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5BE69B1-AA5D-4042-B68D-754FB88B9BEE}"/>
                </a:ext>
              </a:extLst>
            </p:cNvPr>
            <p:cNvSpPr txBox="1"/>
            <p:nvPr/>
          </p:nvSpPr>
          <p:spPr>
            <a:xfrm>
              <a:off x="6640850" y="3227337"/>
              <a:ext cx="773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BUY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0492DA5-C6B3-4400-860B-E3A39FBA455F}"/>
              </a:ext>
            </a:extLst>
          </p:cNvPr>
          <p:cNvGrpSpPr/>
          <p:nvPr/>
        </p:nvGrpSpPr>
        <p:grpSpPr>
          <a:xfrm>
            <a:off x="3426704" y="2623481"/>
            <a:ext cx="1023769" cy="369332"/>
            <a:chOff x="6607592" y="3846877"/>
            <a:chExt cx="1023769" cy="369332"/>
          </a:xfrm>
        </p:grpSpPr>
        <p:sp>
          <p:nvSpPr>
            <p:cNvPr id="109" name="Arrow: Pentagon 108">
              <a:extLst>
                <a:ext uri="{FF2B5EF4-FFF2-40B4-BE49-F238E27FC236}">
                  <a16:creationId xmlns:a16="http://schemas.microsoft.com/office/drawing/2014/main" id="{41B16EAE-2D2C-4BAF-8314-559326041684}"/>
                </a:ext>
              </a:extLst>
            </p:cNvPr>
            <p:cNvSpPr/>
            <p:nvPr/>
          </p:nvSpPr>
          <p:spPr>
            <a:xfrm>
              <a:off x="6607592" y="3848663"/>
              <a:ext cx="1023769" cy="36576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9A27C07-1699-4BFC-813A-9E39A2DB5D5E}"/>
                </a:ext>
              </a:extLst>
            </p:cNvPr>
            <p:cNvSpPr txBox="1"/>
            <p:nvPr/>
          </p:nvSpPr>
          <p:spPr>
            <a:xfrm>
              <a:off x="6640850" y="3846877"/>
              <a:ext cx="773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SELL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10C1DE4-EE22-416A-9AF1-EB7F7541791F}"/>
              </a:ext>
            </a:extLst>
          </p:cNvPr>
          <p:cNvGrpSpPr/>
          <p:nvPr/>
        </p:nvGrpSpPr>
        <p:grpSpPr>
          <a:xfrm>
            <a:off x="1204298" y="3769660"/>
            <a:ext cx="1023769" cy="369332"/>
            <a:chOff x="6607592" y="3846877"/>
            <a:chExt cx="1023769" cy="369332"/>
          </a:xfrm>
        </p:grpSpPr>
        <p:sp>
          <p:nvSpPr>
            <p:cNvPr id="118" name="Arrow: Pentagon 117">
              <a:extLst>
                <a:ext uri="{FF2B5EF4-FFF2-40B4-BE49-F238E27FC236}">
                  <a16:creationId xmlns:a16="http://schemas.microsoft.com/office/drawing/2014/main" id="{EF63FC94-47F3-4847-8EBF-693CA4AC770F}"/>
                </a:ext>
              </a:extLst>
            </p:cNvPr>
            <p:cNvSpPr/>
            <p:nvPr/>
          </p:nvSpPr>
          <p:spPr>
            <a:xfrm>
              <a:off x="6607592" y="3848663"/>
              <a:ext cx="1023769" cy="36576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9DF61ED-FB01-43FA-8D02-69B5B82F7341}"/>
                </a:ext>
              </a:extLst>
            </p:cNvPr>
            <p:cNvSpPr txBox="1"/>
            <p:nvPr/>
          </p:nvSpPr>
          <p:spPr>
            <a:xfrm>
              <a:off x="6640850" y="3846877"/>
              <a:ext cx="773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SELL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8594359-80FD-484D-B4D1-781567B7026F}"/>
              </a:ext>
            </a:extLst>
          </p:cNvPr>
          <p:cNvGrpSpPr/>
          <p:nvPr/>
        </p:nvGrpSpPr>
        <p:grpSpPr>
          <a:xfrm>
            <a:off x="2768564" y="4992403"/>
            <a:ext cx="1023769" cy="369332"/>
            <a:chOff x="6409688" y="3227337"/>
            <a:chExt cx="1023769" cy="369332"/>
          </a:xfrm>
        </p:grpSpPr>
        <p:sp>
          <p:nvSpPr>
            <p:cNvPr id="124" name="Arrow: Pentagon 123">
              <a:extLst>
                <a:ext uri="{FF2B5EF4-FFF2-40B4-BE49-F238E27FC236}">
                  <a16:creationId xmlns:a16="http://schemas.microsoft.com/office/drawing/2014/main" id="{70F1BF7B-F968-4F5B-AB4E-F7B1618B218A}"/>
                </a:ext>
              </a:extLst>
            </p:cNvPr>
            <p:cNvSpPr/>
            <p:nvPr/>
          </p:nvSpPr>
          <p:spPr>
            <a:xfrm flipH="1">
              <a:off x="6409688" y="3229123"/>
              <a:ext cx="1023769" cy="365760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8E9E9B7B-FF8E-4F8A-822D-6FF975A8155F}"/>
                </a:ext>
              </a:extLst>
            </p:cNvPr>
            <p:cNvSpPr txBox="1"/>
            <p:nvPr/>
          </p:nvSpPr>
          <p:spPr>
            <a:xfrm>
              <a:off x="6640850" y="3227337"/>
              <a:ext cx="773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BUY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21" name="Text Placeholder 1">
            <a:extLst>
              <a:ext uri="{FF2B5EF4-FFF2-40B4-BE49-F238E27FC236}">
                <a16:creationId xmlns:a16="http://schemas.microsoft.com/office/drawing/2014/main" id="{69DBF7CB-8094-49E6-9C6A-6F937BF4DE7A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sz="5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Problem Tanımı</a:t>
            </a:r>
            <a:endParaRPr lang="en-US" sz="5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606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Adımlar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0A0181-21AD-4CDE-A1E4-CCEC4692A600}"/>
              </a:ext>
            </a:extLst>
          </p:cNvPr>
          <p:cNvSpPr/>
          <p:nvPr/>
        </p:nvSpPr>
        <p:spPr>
          <a:xfrm>
            <a:off x="7467523" y="2242341"/>
            <a:ext cx="2942926" cy="792000"/>
          </a:xfrm>
          <a:prstGeom prst="rect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EC1724-94F0-4238-BADD-D17EE3762B1C}"/>
              </a:ext>
            </a:extLst>
          </p:cNvPr>
          <p:cNvSpPr/>
          <p:nvPr/>
        </p:nvSpPr>
        <p:spPr>
          <a:xfrm>
            <a:off x="957594" y="4770876"/>
            <a:ext cx="2942926" cy="7920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7" name="Bent-Up Arrow 129">
            <a:extLst>
              <a:ext uri="{FF2B5EF4-FFF2-40B4-BE49-F238E27FC236}">
                <a16:creationId xmlns:a16="http://schemas.microsoft.com/office/drawing/2014/main" id="{EE2CBB61-04A1-41CA-B4D6-62F8AA262437}"/>
              </a:ext>
            </a:extLst>
          </p:cNvPr>
          <p:cNvSpPr/>
          <p:nvPr/>
        </p:nvSpPr>
        <p:spPr>
          <a:xfrm rot="16200000" flipV="1">
            <a:off x="2452165" y="4065201"/>
            <a:ext cx="597208" cy="813414"/>
          </a:xfrm>
          <a:prstGeom prst="bentUpArrow">
            <a:avLst>
              <a:gd name="adj1" fmla="val 36792"/>
              <a:gd name="adj2" fmla="val 29908"/>
              <a:gd name="adj3" fmla="val 3972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72D4DB-96D4-4FB6-82D8-D71C2F53006D}"/>
              </a:ext>
            </a:extLst>
          </p:cNvPr>
          <p:cNvSpPr/>
          <p:nvPr/>
        </p:nvSpPr>
        <p:spPr>
          <a:xfrm>
            <a:off x="3127570" y="3928031"/>
            <a:ext cx="2942926" cy="792000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9" name="Bent-Up Arrow 130">
            <a:extLst>
              <a:ext uri="{FF2B5EF4-FFF2-40B4-BE49-F238E27FC236}">
                <a16:creationId xmlns:a16="http://schemas.microsoft.com/office/drawing/2014/main" id="{00C2867C-564F-4E0F-8BAF-A55653CD0B30}"/>
              </a:ext>
            </a:extLst>
          </p:cNvPr>
          <p:cNvSpPr/>
          <p:nvPr/>
        </p:nvSpPr>
        <p:spPr>
          <a:xfrm rot="16200000" flipV="1">
            <a:off x="4607188" y="3248588"/>
            <a:ext cx="597208" cy="813414"/>
          </a:xfrm>
          <a:prstGeom prst="bentUpArrow">
            <a:avLst>
              <a:gd name="adj1" fmla="val 36792"/>
              <a:gd name="adj2" fmla="val 29908"/>
              <a:gd name="adj3" fmla="val 397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2858A6-39C9-43F4-A38B-8E5C2AF7995C}"/>
              </a:ext>
            </a:extLst>
          </p:cNvPr>
          <p:cNvSpPr/>
          <p:nvPr/>
        </p:nvSpPr>
        <p:spPr>
          <a:xfrm>
            <a:off x="5297546" y="3085186"/>
            <a:ext cx="2942926" cy="792000"/>
          </a:xfrm>
          <a:prstGeom prst="rect">
            <a:avLst/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1" name="Bent-Up Arrow 131">
            <a:extLst>
              <a:ext uri="{FF2B5EF4-FFF2-40B4-BE49-F238E27FC236}">
                <a16:creationId xmlns:a16="http://schemas.microsoft.com/office/drawing/2014/main" id="{0B8310E3-9A8C-45A6-9F39-0543014E3EF4}"/>
              </a:ext>
            </a:extLst>
          </p:cNvPr>
          <p:cNvSpPr/>
          <p:nvPr/>
        </p:nvSpPr>
        <p:spPr>
          <a:xfrm rot="16200000" flipV="1">
            <a:off x="6762211" y="2431973"/>
            <a:ext cx="597209" cy="813415"/>
          </a:xfrm>
          <a:prstGeom prst="bentUpArrow">
            <a:avLst>
              <a:gd name="adj1" fmla="val 36792"/>
              <a:gd name="adj2" fmla="val 29908"/>
              <a:gd name="adj3" fmla="val 3972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DC787B-2655-4490-B6F9-1A023D9303E9}"/>
              </a:ext>
            </a:extLst>
          </p:cNvPr>
          <p:cNvSpPr txBox="1"/>
          <p:nvPr/>
        </p:nvSpPr>
        <p:spPr>
          <a:xfrm>
            <a:off x="957594" y="5613721"/>
            <a:ext cx="306750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Problemin ve verilerin anlaşılması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Verinin işlenebilir hale getirilmesi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CC5921-FB9B-40E1-92BC-617615DE8F7A}"/>
              </a:ext>
            </a:extLst>
          </p:cNvPr>
          <p:cNvSpPr txBox="1"/>
          <p:nvPr/>
        </p:nvSpPr>
        <p:spPr>
          <a:xfrm>
            <a:off x="3946862" y="4770512"/>
            <a:ext cx="306750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Korelasyonların giderilmesi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Random Forrest ile önemli özniteliklerin bulunması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68B5E0-F1D3-44C3-A38F-EEA6E6622016}"/>
              </a:ext>
            </a:extLst>
          </p:cNvPr>
          <p:cNvSpPr txBox="1"/>
          <p:nvPr/>
        </p:nvSpPr>
        <p:spPr>
          <a:xfrm>
            <a:off x="6271502" y="3932332"/>
            <a:ext cx="306750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Regresyon modelleri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Sınıflandırma modelleri 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FD0D33-AFBB-4560-8F58-8922750352B4}"/>
              </a:ext>
            </a:extLst>
          </p:cNvPr>
          <p:cNvSpPr txBox="1"/>
          <p:nvPr/>
        </p:nvSpPr>
        <p:spPr>
          <a:xfrm>
            <a:off x="1634876" y="4888883"/>
            <a:ext cx="215678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  <a:cs typeface="Arial" pitchFamily="34" charset="0"/>
              </a:rPr>
              <a:t>Ön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cs typeface="Arial" pitchFamily="34" charset="0"/>
              </a:rPr>
              <a:t>İşleme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cs typeface="Arial" pitchFamily="34" charset="0"/>
              </a:rPr>
              <a:t>ve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cs typeface="Arial" pitchFamily="34" charset="0"/>
              </a:rPr>
              <a:t>Veriyi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cs typeface="Arial" pitchFamily="34" charset="0"/>
              </a:rPr>
              <a:t>Temizleme</a:t>
            </a:r>
            <a:endParaRPr lang="en-US" altLang="ko-KR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9" name="Rectangle 30">
            <a:extLst>
              <a:ext uri="{FF2B5EF4-FFF2-40B4-BE49-F238E27FC236}">
                <a16:creationId xmlns:a16="http://schemas.microsoft.com/office/drawing/2014/main" id="{D58DE373-A070-4F5B-801F-C2630769E0F9}"/>
              </a:ext>
            </a:extLst>
          </p:cNvPr>
          <p:cNvSpPr/>
          <p:nvPr/>
        </p:nvSpPr>
        <p:spPr>
          <a:xfrm>
            <a:off x="3474452" y="4158437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Frame 17">
            <a:extLst>
              <a:ext uri="{FF2B5EF4-FFF2-40B4-BE49-F238E27FC236}">
                <a16:creationId xmlns:a16="http://schemas.microsoft.com/office/drawing/2014/main" id="{625DB3EF-B731-4BA3-B839-0CE44E40A336}"/>
              </a:ext>
            </a:extLst>
          </p:cNvPr>
          <p:cNvSpPr/>
          <p:nvPr/>
        </p:nvSpPr>
        <p:spPr>
          <a:xfrm>
            <a:off x="1161241" y="5010837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Donut 39">
            <a:extLst>
              <a:ext uri="{FF2B5EF4-FFF2-40B4-BE49-F238E27FC236}">
                <a16:creationId xmlns:a16="http://schemas.microsoft.com/office/drawing/2014/main" id="{818E9391-4A42-4202-AF6A-C6CAC7C5F61E}"/>
              </a:ext>
            </a:extLst>
          </p:cNvPr>
          <p:cNvSpPr/>
          <p:nvPr/>
        </p:nvSpPr>
        <p:spPr>
          <a:xfrm>
            <a:off x="5535184" y="3288750"/>
            <a:ext cx="404132" cy="4041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Rectangle 130">
            <a:extLst>
              <a:ext uri="{FF2B5EF4-FFF2-40B4-BE49-F238E27FC236}">
                <a16:creationId xmlns:a16="http://schemas.microsoft.com/office/drawing/2014/main" id="{D1AE95FE-A1FB-4772-932F-1E95AE57B828}"/>
              </a:ext>
            </a:extLst>
          </p:cNvPr>
          <p:cNvSpPr/>
          <p:nvPr/>
        </p:nvSpPr>
        <p:spPr>
          <a:xfrm>
            <a:off x="7684799" y="2495095"/>
            <a:ext cx="338397" cy="33993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Graphic 46">
            <a:extLst>
              <a:ext uri="{FF2B5EF4-FFF2-40B4-BE49-F238E27FC236}">
                <a16:creationId xmlns:a16="http://schemas.microsoft.com/office/drawing/2014/main" id="{B5F13551-57AD-47A1-A7DD-F30ECAA4CC6D}"/>
              </a:ext>
            </a:extLst>
          </p:cNvPr>
          <p:cNvSpPr/>
          <p:nvPr/>
        </p:nvSpPr>
        <p:spPr>
          <a:xfrm rot="20395817">
            <a:off x="992934" y="1625782"/>
            <a:ext cx="2356748" cy="2710941"/>
          </a:xfrm>
          <a:custGeom>
            <a:avLst/>
            <a:gdLst>
              <a:gd name="connsiteX0" fmla="*/ 104368 w 5961980"/>
              <a:gd name="connsiteY0" fmla="*/ 2552216 h 6858000"/>
              <a:gd name="connsiteX1" fmla="*/ 255313 w 5961980"/>
              <a:gd name="connsiteY1" fmla="*/ 2883054 h 6858000"/>
              <a:gd name="connsiteX2" fmla="*/ 775694 w 5961980"/>
              <a:gd name="connsiteY2" fmla="*/ 4027203 h 6858000"/>
              <a:gd name="connsiteX3" fmla="*/ 956965 w 5961980"/>
              <a:gd name="connsiteY3" fmla="*/ 4084410 h 6858000"/>
              <a:gd name="connsiteX4" fmla="*/ 1439438 w 5961980"/>
              <a:gd name="connsiteY4" fmla="*/ 3781831 h 6858000"/>
              <a:gd name="connsiteX5" fmla="*/ 2087329 w 5961980"/>
              <a:gd name="connsiteY5" fmla="*/ 3384136 h 6858000"/>
              <a:gd name="connsiteX6" fmla="*/ 2136955 w 5961980"/>
              <a:gd name="connsiteY6" fmla="*/ 3218717 h 6858000"/>
              <a:gd name="connsiteX7" fmla="*/ 2034947 w 5961980"/>
              <a:gd name="connsiteY7" fmla="*/ 2971967 h 6858000"/>
              <a:gd name="connsiteX8" fmla="*/ 1844025 w 5961980"/>
              <a:gd name="connsiteY8" fmla="*/ 2617005 h 6858000"/>
              <a:gd name="connsiteX9" fmla="*/ 2038393 w 5961980"/>
              <a:gd name="connsiteY9" fmla="*/ 2572204 h 6858000"/>
              <a:gd name="connsiteX10" fmla="*/ 2122481 w 5961980"/>
              <a:gd name="connsiteY10" fmla="*/ 2191740 h 6858000"/>
              <a:gd name="connsiteX11" fmla="*/ 2136955 w 5961980"/>
              <a:gd name="connsiteY11" fmla="*/ 2158656 h 6858000"/>
              <a:gd name="connsiteX12" fmla="*/ 2451941 w 5961980"/>
              <a:gd name="connsiteY12" fmla="*/ 1705132 h 6858000"/>
              <a:gd name="connsiteX13" fmla="*/ 2638037 w 5961980"/>
              <a:gd name="connsiteY13" fmla="*/ 1526617 h 6858000"/>
              <a:gd name="connsiteX14" fmla="*/ 3055031 w 5961980"/>
              <a:gd name="connsiteY14" fmla="*/ 1408756 h 6858000"/>
              <a:gd name="connsiteX15" fmla="*/ 3072262 w 5961980"/>
              <a:gd name="connsiteY15" fmla="*/ 1435637 h 6858000"/>
              <a:gd name="connsiteX16" fmla="*/ 3000581 w 5961980"/>
              <a:gd name="connsiteY16" fmla="*/ 1607259 h 6858000"/>
              <a:gd name="connsiteX17" fmla="*/ 2736599 w 5961980"/>
              <a:gd name="connsiteY17" fmla="*/ 1895364 h 6858000"/>
              <a:gd name="connsiteX18" fmla="*/ 2685595 w 5961980"/>
              <a:gd name="connsiteY18" fmla="*/ 1956018 h 6858000"/>
              <a:gd name="connsiteX19" fmla="*/ 2171417 w 5961980"/>
              <a:gd name="connsiteY19" fmla="*/ 2837564 h 6858000"/>
              <a:gd name="connsiteX20" fmla="*/ 2163147 w 5961980"/>
              <a:gd name="connsiteY20" fmla="*/ 2894771 h 6858000"/>
              <a:gd name="connsiteX21" fmla="*/ 2234828 w 5961980"/>
              <a:gd name="connsiteY21" fmla="*/ 3050541 h 6858000"/>
              <a:gd name="connsiteX22" fmla="*/ 2400247 w 5961980"/>
              <a:gd name="connsiteY22" fmla="*/ 3365526 h 6858000"/>
              <a:gd name="connsiteX23" fmla="*/ 2658025 w 5961980"/>
              <a:gd name="connsiteY23" fmla="*/ 3505443 h 6858000"/>
              <a:gd name="connsiteX24" fmla="*/ 2691109 w 5961980"/>
              <a:gd name="connsiteY24" fmla="*/ 3768046 h 6858000"/>
              <a:gd name="connsiteX25" fmla="*/ 2600129 w 5961980"/>
              <a:gd name="connsiteY25" fmla="*/ 4579978 h 6858000"/>
              <a:gd name="connsiteX26" fmla="*/ 2482267 w 5961980"/>
              <a:gd name="connsiteY26" fmla="*/ 4634429 h 6858000"/>
              <a:gd name="connsiteX27" fmla="*/ 2179688 w 5961980"/>
              <a:gd name="connsiteY27" fmla="*/ 4865326 h 6858000"/>
              <a:gd name="connsiteX28" fmla="*/ 1788197 w 5961980"/>
              <a:gd name="connsiteY28" fmla="*/ 5180312 h 6858000"/>
              <a:gd name="connsiteX29" fmla="*/ 1668957 w 5961980"/>
              <a:gd name="connsiteY29" fmla="*/ 5269225 h 6858000"/>
              <a:gd name="connsiteX30" fmla="*/ 1225082 w 5961980"/>
              <a:gd name="connsiteY30" fmla="*/ 5487026 h 6858000"/>
              <a:gd name="connsiteX31" fmla="*/ 950073 w 5961980"/>
              <a:gd name="connsiteY31" fmla="*/ 5563533 h 6858000"/>
              <a:gd name="connsiteX32" fmla="*/ 735028 w 5961980"/>
              <a:gd name="connsiteY32" fmla="*/ 5601441 h 6858000"/>
              <a:gd name="connsiteX33" fmla="*/ 697120 w 5961980"/>
              <a:gd name="connsiteY33" fmla="*/ 5637971 h 6858000"/>
              <a:gd name="connsiteX34" fmla="*/ 722622 w 5961980"/>
              <a:gd name="connsiteY34" fmla="*/ 6007407 h 6858000"/>
              <a:gd name="connsiteX35" fmla="*/ 760530 w 5961980"/>
              <a:gd name="connsiteY35" fmla="*/ 6177651 h 6858000"/>
              <a:gd name="connsiteX36" fmla="*/ 1001077 w 5961980"/>
              <a:gd name="connsiteY36" fmla="*/ 6801419 h 6858000"/>
              <a:gd name="connsiteX37" fmla="*/ 1114114 w 5961980"/>
              <a:gd name="connsiteY37" fmla="*/ 6858626 h 6858000"/>
              <a:gd name="connsiteX38" fmla="*/ 1206473 w 5961980"/>
              <a:gd name="connsiteY38" fmla="*/ 6733183 h 6858000"/>
              <a:gd name="connsiteX39" fmla="*/ 1205094 w 5961980"/>
              <a:gd name="connsiteY39" fmla="*/ 6647028 h 6858000"/>
              <a:gd name="connsiteX40" fmla="*/ 1217501 w 5961980"/>
              <a:gd name="connsiteY40" fmla="*/ 6236237 h 6858000"/>
              <a:gd name="connsiteX41" fmla="*/ 1292628 w 5961980"/>
              <a:gd name="connsiteY41" fmla="*/ 6021192 h 6858000"/>
              <a:gd name="connsiteX42" fmla="*/ 1644144 w 5961980"/>
              <a:gd name="connsiteY42" fmla="*/ 6234169 h 6858000"/>
              <a:gd name="connsiteX43" fmla="*/ 1704798 w 5961980"/>
              <a:gd name="connsiteY43" fmla="*/ 6085981 h 6858000"/>
              <a:gd name="connsiteX44" fmla="*/ 1854364 w 5961980"/>
              <a:gd name="connsiteY44" fmla="*/ 5802701 h 6858000"/>
              <a:gd name="connsiteX45" fmla="*/ 2161768 w 5961980"/>
              <a:gd name="connsiteY45" fmla="*/ 5616605 h 6858000"/>
              <a:gd name="connsiteX46" fmla="*/ 2683527 w 5961980"/>
              <a:gd name="connsiteY46" fmla="*/ 5433265 h 6858000"/>
              <a:gd name="connsiteX47" fmla="*/ 3032286 w 5961980"/>
              <a:gd name="connsiteY47" fmla="*/ 5191340 h 6858000"/>
              <a:gd name="connsiteX48" fmla="*/ 3356921 w 5961980"/>
              <a:gd name="connsiteY48" fmla="*/ 4594452 h 6858000"/>
              <a:gd name="connsiteX49" fmla="*/ 3667082 w 5961980"/>
              <a:gd name="connsiteY49" fmla="*/ 4026514 h 6858000"/>
              <a:gd name="connsiteX50" fmla="*/ 3770469 w 5961980"/>
              <a:gd name="connsiteY50" fmla="*/ 4004458 h 6858000"/>
              <a:gd name="connsiteX51" fmla="*/ 4011016 w 5961980"/>
              <a:gd name="connsiteY51" fmla="*/ 4098195 h 6858000"/>
              <a:gd name="connsiteX52" fmla="*/ 4375627 w 5961980"/>
              <a:gd name="connsiteY52" fmla="*/ 4195379 h 6858000"/>
              <a:gd name="connsiteX53" fmla="*/ 4574819 w 5961980"/>
              <a:gd name="connsiteY53" fmla="*/ 4418006 h 6858000"/>
              <a:gd name="connsiteX54" fmla="*/ 4605146 w 5961980"/>
              <a:gd name="connsiteY54" fmla="*/ 4470388 h 6858000"/>
              <a:gd name="connsiteX55" fmla="*/ 4640298 w 5961980"/>
              <a:gd name="connsiteY55" fmla="*/ 4528974 h 6858000"/>
              <a:gd name="connsiteX56" fmla="*/ 4700951 w 5961980"/>
              <a:gd name="connsiteY56" fmla="*/ 4766075 h 6858000"/>
              <a:gd name="connsiteX57" fmla="*/ 4711290 w 5961980"/>
              <a:gd name="connsiteY57" fmla="*/ 4903235 h 6858000"/>
              <a:gd name="connsiteX58" fmla="*/ 4705087 w 5961980"/>
              <a:gd name="connsiteY58" fmla="*/ 4996972 h 6858000"/>
              <a:gd name="connsiteX59" fmla="*/ 4776079 w 5961980"/>
              <a:gd name="connsiteY59" fmla="*/ 5296105 h 6858000"/>
              <a:gd name="connsiteX60" fmla="*/ 4862924 w 5961980"/>
              <a:gd name="connsiteY60" fmla="*/ 5763414 h 6858000"/>
              <a:gd name="connsiteX61" fmla="*/ 4932538 w 5961980"/>
              <a:gd name="connsiteY61" fmla="*/ 5762036 h 6858000"/>
              <a:gd name="connsiteX62" fmla="*/ 4912550 w 5961980"/>
              <a:gd name="connsiteY62" fmla="*/ 6119065 h 6858000"/>
              <a:gd name="connsiteX63" fmla="*/ 4938052 w 5961980"/>
              <a:gd name="connsiteY63" fmla="*/ 6387182 h 6858000"/>
              <a:gd name="connsiteX64" fmla="*/ 5117256 w 5961980"/>
              <a:gd name="connsiteY64" fmla="*/ 6368572 h 6858000"/>
              <a:gd name="connsiteX65" fmla="*/ 5117256 w 5961980"/>
              <a:gd name="connsiteY65" fmla="*/ 6294134 h 6858000"/>
              <a:gd name="connsiteX66" fmla="*/ 5196519 w 5961980"/>
              <a:gd name="connsiteY66" fmla="*/ 6356166 h 6858000"/>
              <a:gd name="connsiteX67" fmla="*/ 5927120 w 5961980"/>
              <a:gd name="connsiteY67" fmla="*/ 6380290 h 6858000"/>
              <a:gd name="connsiteX68" fmla="*/ 5947798 w 5961980"/>
              <a:gd name="connsiteY68" fmla="*/ 6221763 h 6858000"/>
              <a:gd name="connsiteX69" fmla="*/ 5865088 w 5961980"/>
              <a:gd name="connsiteY69" fmla="*/ 6142500 h 6858000"/>
              <a:gd name="connsiteX70" fmla="*/ 5526668 w 5961980"/>
              <a:gd name="connsiteY70" fmla="*/ 6039802 h 6858000"/>
              <a:gd name="connsiteX71" fmla="*/ 5442580 w 5961980"/>
              <a:gd name="connsiteY71" fmla="*/ 5971566 h 6858000"/>
              <a:gd name="connsiteX72" fmla="*/ 5267512 w 5961980"/>
              <a:gd name="connsiteY72" fmla="*/ 5766171 h 6858000"/>
              <a:gd name="connsiteX73" fmla="*/ 5269579 w 5961980"/>
              <a:gd name="connsiteY73" fmla="*/ 5570425 h 6858000"/>
              <a:gd name="connsiteX74" fmla="*/ 5175842 w 5961980"/>
              <a:gd name="connsiteY74" fmla="*/ 4633050 h 6858000"/>
              <a:gd name="connsiteX75" fmla="*/ 5210993 w 5961980"/>
              <a:gd name="connsiteY75" fmla="*/ 4263614 h 6858000"/>
              <a:gd name="connsiteX76" fmla="*/ 5159989 w 5961980"/>
              <a:gd name="connsiteY76" fmla="*/ 4025135 h 6858000"/>
              <a:gd name="connsiteX77" fmla="*/ 4742995 w 5961980"/>
              <a:gd name="connsiteY77" fmla="*/ 3665348 h 6858000"/>
              <a:gd name="connsiteX78" fmla="*/ 4226061 w 5961980"/>
              <a:gd name="connsiteY78" fmla="*/ 3253179 h 6858000"/>
              <a:gd name="connsiteX79" fmla="*/ 4222615 w 5961980"/>
              <a:gd name="connsiteY79" fmla="*/ 3187701 h 6858000"/>
              <a:gd name="connsiteX80" fmla="*/ 4273619 w 5961980"/>
              <a:gd name="connsiteY80" fmla="*/ 3034688 h 6858000"/>
              <a:gd name="connsiteX81" fmla="*/ 4330826 w 5961980"/>
              <a:gd name="connsiteY81" fmla="*/ 2977481 h 6858000"/>
              <a:gd name="connsiteX82" fmla="*/ 4521747 w 5961980"/>
              <a:gd name="connsiteY82" fmla="*/ 2982305 h 6858000"/>
              <a:gd name="connsiteX83" fmla="*/ 5043507 w 5961980"/>
              <a:gd name="connsiteY83" fmla="*/ 3069840 h 6858000"/>
              <a:gd name="connsiteX84" fmla="*/ 5336436 w 5961980"/>
              <a:gd name="connsiteY84" fmla="*/ 2810683 h 6858000"/>
              <a:gd name="connsiteX85" fmla="*/ 5412942 w 5961980"/>
              <a:gd name="connsiteY85" fmla="*/ 2791384 h 6858000"/>
              <a:gd name="connsiteX86" fmla="*/ 5736199 w 5961980"/>
              <a:gd name="connsiteY86" fmla="*/ 2665941 h 6858000"/>
              <a:gd name="connsiteX87" fmla="*/ 5793406 w 5961980"/>
              <a:gd name="connsiteY87" fmla="*/ 2605288 h 6858000"/>
              <a:gd name="connsiteX88" fmla="*/ 5777554 w 5961980"/>
              <a:gd name="connsiteY88" fmla="*/ 2584610 h 6858000"/>
              <a:gd name="connsiteX89" fmla="*/ 5562509 w 5961980"/>
              <a:gd name="connsiteY89" fmla="*/ 2629411 h 6858000"/>
              <a:gd name="connsiteX90" fmla="*/ 5625920 w 5961980"/>
              <a:gd name="connsiteY90" fmla="*/ 2588057 h 6858000"/>
              <a:gd name="connsiteX91" fmla="*/ 5810638 w 5961980"/>
              <a:gd name="connsiteY91" fmla="*/ 2500522 h 6858000"/>
              <a:gd name="connsiteX92" fmla="*/ 5845789 w 5961980"/>
              <a:gd name="connsiteY92" fmla="*/ 2433665 h 6858000"/>
              <a:gd name="connsiteX93" fmla="*/ 5778932 w 5961980"/>
              <a:gd name="connsiteY93" fmla="*/ 2433665 h 6858000"/>
              <a:gd name="connsiteX94" fmla="*/ 5680370 w 5961980"/>
              <a:gd name="connsiteY94" fmla="*/ 2478466 h 6858000"/>
              <a:gd name="connsiteX95" fmla="*/ 5672099 w 5961980"/>
              <a:gd name="connsiteY95" fmla="*/ 2462614 h 6858000"/>
              <a:gd name="connsiteX96" fmla="*/ 5850614 w 5961980"/>
              <a:gd name="connsiteY96" fmla="*/ 2325454 h 6858000"/>
              <a:gd name="connsiteX97" fmla="*/ 5831315 w 5961980"/>
              <a:gd name="connsiteY97" fmla="*/ 2293748 h 6858000"/>
              <a:gd name="connsiteX98" fmla="*/ 5546656 w 5961980"/>
              <a:gd name="connsiteY98" fmla="*/ 2419191 h 6858000"/>
              <a:gd name="connsiteX99" fmla="*/ 5707251 w 5961980"/>
              <a:gd name="connsiteY99" fmla="*/ 2273071 h 6858000"/>
              <a:gd name="connsiteX100" fmla="*/ 5738956 w 5961980"/>
              <a:gd name="connsiteY100" fmla="*/ 2202768 h 6858000"/>
              <a:gd name="connsiteX101" fmla="*/ 5656247 w 5961980"/>
              <a:gd name="connsiteY101" fmla="*/ 2208971 h 6858000"/>
              <a:gd name="connsiteX102" fmla="*/ 5484624 w 5961980"/>
              <a:gd name="connsiteY102" fmla="*/ 2348888 h 6858000"/>
              <a:gd name="connsiteX103" fmla="*/ 5333679 w 5961980"/>
              <a:gd name="connsiteY103" fmla="*/ 2398514 h 6858000"/>
              <a:gd name="connsiteX104" fmla="*/ 5303353 w 5961980"/>
              <a:gd name="connsiteY104" fmla="*/ 2164859 h 6858000"/>
              <a:gd name="connsiteX105" fmla="*/ 5153786 w 5961980"/>
              <a:gd name="connsiteY105" fmla="*/ 2524646 h 6858000"/>
              <a:gd name="connsiteX106" fmla="*/ 5072455 w 5961980"/>
              <a:gd name="connsiteY106" fmla="*/ 2579096 h 6858000"/>
              <a:gd name="connsiteX107" fmla="*/ 4809852 w 5961980"/>
              <a:gd name="connsiteY107" fmla="*/ 2582543 h 6858000"/>
              <a:gd name="connsiteX108" fmla="*/ 4718872 w 5961980"/>
              <a:gd name="connsiteY108" fmla="*/ 2581164 h 6858000"/>
              <a:gd name="connsiteX109" fmla="*/ 4554831 w 5961980"/>
              <a:gd name="connsiteY109" fmla="*/ 2576339 h 6858000"/>
              <a:gd name="connsiteX110" fmla="*/ 4438349 w 5961980"/>
              <a:gd name="connsiteY110" fmla="*/ 2482602 h 6858000"/>
              <a:gd name="connsiteX111" fmla="*/ 4459026 w 5961980"/>
              <a:gd name="connsiteY111" fmla="*/ 2087664 h 6858000"/>
              <a:gd name="connsiteX112" fmla="*/ 4462472 w 5961980"/>
              <a:gd name="connsiteY112" fmla="*/ 1867794 h 6858000"/>
              <a:gd name="connsiteX113" fmla="*/ 4349436 w 5961980"/>
              <a:gd name="connsiteY113" fmla="*/ 1296409 h 6858000"/>
              <a:gd name="connsiteX114" fmla="*/ 4452823 w 5961980"/>
              <a:gd name="connsiteY114" fmla="*/ 1175791 h 6858000"/>
              <a:gd name="connsiteX115" fmla="*/ 4653393 w 5961980"/>
              <a:gd name="connsiteY115" fmla="*/ 1037252 h 6858000"/>
              <a:gd name="connsiteX116" fmla="*/ 4818813 w 5961980"/>
              <a:gd name="connsiteY116" fmla="*/ 900093 h 6858000"/>
              <a:gd name="connsiteX117" fmla="*/ 4823637 w 5961980"/>
              <a:gd name="connsiteY117" fmla="*/ 862184 h 6858000"/>
              <a:gd name="connsiteX118" fmla="*/ 4827083 w 5961980"/>
              <a:gd name="connsiteY118" fmla="*/ 553402 h 6858000"/>
              <a:gd name="connsiteX119" fmla="*/ 4842936 w 5961980"/>
              <a:gd name="connsiteY119" fmla="*/ 405214 h 6858000"/>
              <a:gd name="connsiteX120" fmla="*/ 4763673 w 5961980"/>
              <a:gd name="connsiteY120" fmla="*/ 143989 h 6858000"/>
              <a:gd name="connsiteX121" fmla="*/ 4494867 w 5961980"/>
              <a:gd name="connsiteY121" fmla="*/ 15100 h 6858000"/>
              <a:gd name="connsiteX122" fmla="*/ 4197112 w 5961980"/>
              <a:gd name="connsiteY122" fmla="*/ 73686 h 6858000"/>
              <a:gd name="connsiteX123" fmla="*/ 4009637 w 5961980"/>
              <a:gd name="connsiteY123" fmla="*/ 367994 h 6858000"/>
              <a:gd name="connsiteX124" fmla="*/ 3992406 w 5961980"/>
              <a:gd name="connsiteY124" fmla="*/ 724335 h 6858000"/>
              <a:gd name="connsiteX125" fmla="*/ 3947605 w 5961980"/>
              <a:gd name="connsiteY125" fmla="*/ 760865 h 6858000"/>
              <a:gd name="connsiteX126" fmla="*/ 3396897 w 5961980"/>
              <a:gd name="connsiteY126" fmla="*/ 705036 h 6858000"/>
              <a:gd name="connsiteX127" fmla="*/ 3078465 w 5961980"/>
              <a:gd name="connsiteY127" fmla="*/ 800841 h 6858000"/>
              <a:gd name="connsiteX128" fmla="*/ 2664918 w 5961980"/>
              <a:gd name="connsiteY128" fmla="*/ 810491 h 6858000"/>
              <a:gd name="connsiteX129" fmla="*/ 2494674 w 5961980"/>
              <a:gd name="connsiteY129" fmla="*/ 872523 h 6858000"/>
              <a:gd name="connsiteX130" fmla="*/ 2092154 w 5961980"/>
              <a:gd name="connsiteY130" fmla="*/ 1350170 h 6858000"/>
              <a:gd name="connsiteX131" fmla="*/ 1743395 w 5961980"/>
              <a:gd name="connsiteY131" fmla="*/ 1800248 h 6858000"/>
              <a:gd name="connsiteX132" fmla="*/ 1744774 w 5961980"/>
              <a:gd name="connsiteY132" fmla="*/ 1865726 h 6858000"/>
              <a:gd name="connsiteX133" fmla="*/ 1800603 w 5961980"/>
              <a:gd name="connsiteY133" fmla="*/ 1921555 h 6858000"/>
              <a:gd name="connsiteX134" fmla="*/ 1805428 w 5961980"/>
              <a:gd name="connsiteY134" fmla="*/ 2005644 h 6858000"/>
              <a:gd name="connsiteX135" fmla="*/ 1636562 w 5961980"/>
              <a:gd name="connsiteY135" fmla="*/ 2145561 h 6858000"/>
              <a:gd name="connsiteX136" fmla="*/ 1423585 w 5961980"/>
              <a:gd name="connsiteY136" fmla="*/ 1706511 h 6858000"/>
              <a:gd name="connsiteX137" fmla="*/ 1243692 w 5961980"/>
              <a:gd name="connsiteY137" fmla="*/ 1507318 h 6858000"/>
              <a:gd name="connsiteX138" fmla="*/ 1138926 w 5961980"/>
              <a:gd name="connsiteY138" fmla="*/ 1577622 h 6858000"/>
              <a:gd name="connsiteX139" fmla="*/ 18901 w 5961980"/>
              <a:gd name="connsiteY139" fmla="*/ 2269625 h 6858000"/>
              <a:gd name="connsiteX140" fmla="*/ 3049 w 5961980"/>
              <a:gd name="connsiteY140" fmla="*/ 2335103 h 6858000"/>
              <a:gd name="connsiteX141" fmla="*/ 104368 w 5961980"/>
              <a:gd name="connsiteY141" fmla="*/ 2552216 h 6858000"/>
              <a:gd name="connsiteX142" fmla="*/ 104368 w 5961980"/>
              <a:gd name="connsiteY142" fmla="*/ 2552216 h 6858000"/>
              <a:gd name="connsiteX143" fmla="*/ 1692391 w 5961980"/>
              <a:gd name="connsiteY143" fmla="*/ 2187605 h 6858000"/>
              <a:gd name="connsiteX144" fmla="*/ 1711690 w 5961980"/>
              <a:gd name="connsiteY144" fmla="*/ 2198633 h 6858000"/>
              <a:gd name="connsiteX145" fmla="*/ 1867460 w 5961980"/>
              <a:gd name="connsiteY145" fmla="*/ 2526714 h 6858000"/>
              <a:gd name="connsiteX146" fmla="*/ 1822659 w 5961980"/>
              <a:gd name="connsiteY146" fmla="*/ 2557041 h 6858000"/>
              <a:gd name="connsiteX147" fmla="*/ 1681363 w 5961980"/>
              <a:gd name="connsiteY147" fmla="*/ 2256529 h 6858000"/>
              <a:gd name="connsiteX148" fmla="*/ 1692391 w 5961980"/>
              <a:gd name="connsiteY148" fmla="*/ 2187605 h 6858000"/>
              <a:gd name="connsiteX149" fmla="*/ 1692391 w 5961980"/>
              <a:gd name="connsiteY149" fmla="*/ 21876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5961980" h="6858000">
                <a:moveTo>
                  <a:pt x="104368" y="2552216"/>
                </a:moveTo>
                <a:cubicBezTo>
                  <a:pt x="155372" y="2661806"/>
                  <a:pt x="204309" y="2773464"/>
                  <a:pt x="255313" y="2883054"/>
                </a:cubicBezTo>
                <a:cubicBezTo>
                  <a:pt x="429003" y="3264896"/>
                  <a:pt x="602004" y="3645360"/>
                  <a:pt x="775694" y="4027203"/>
                </a:cubicBezTo>
                <a:cubicBezTo>
                  <a:pt x="801196" y="4083032"/>
                  <a:pt x="903204" y="4119562"/>
                  <a:pt x="956965" y="4084410"/>
                </a:cubicBezTo>
                <a:cubicBezTo>
                  <a:pt x="1117560" y="3984469"/>
                  <a:pt x="1278154" y="3882461"/>
                  <a:pt x="1439438" y="3781831"/>
                </a:cubicBezTo>
                <a:cubicBezTo>
                  <a:pt x="1654483" y="3648117"/>
                  <a:pt x="1868838" y="3514404"/>
                  <a:pt x="2087329" y="3384136"/>
                </a:cubicBezTo>
                <a:cubicBezTo>
                  <a:pt x="2189338" y="3323482"/>
                  <a:pt x="2189338" y="3328307"/>
                  <a:pt x="2136955" y="3218717"/>
                </a:cubicBezTo>
                <a:cubicBezTo>
                  <a:pt x="2099046" y="3139454"/>
                  <a:pt x="2073544" y="3051919"/>
                  <a:pt x="2034947" y="2971967"/>
                </a:cubicBezTo>
                <a:cubicBezTo>
                  <a:pt x="1977739" y="2855484"/>
                  <a:pt x="1912261" y="2744515"/>
                  <a:pt x="1844025" y="2617005"/>
                </a:cubicBezTo>
                <a:cubicBezTo>
                  <a:pt x="1917085" y="2599774"/>
                  <a:pt x="1971536" y="2588057"/>
                  <a:pt x="2038393" y="2572204"/>
                </a:cubicBezTo>
                <a:cubicBezTo>
                  <a:pt x="2079748" y="2465371"/>
                  <a:pt x="2159011" y="2343374"/>
                  <a:pt x="2122481" y="2191740"/>
                </a:cubicBezTo>
                <a:cubicBezTo>
                  <a:pt x="2121102" y="2182090"/>
                  <a:pt x="2130752" y="2167616"/>
                  <a:pt x="2136955" y="2158656"/>
                </a:cubicBezTo>
                <a:cubicBezTo>
                  <a:pt x="2241721" y="2007711"/>
                  <a:pt x="2342351" y="1853320"/>
                  <a:pt x="2451941" y="1705132"/>
                </a:cubicBezTo>
                <a:cubicBezTo>
                  <a:pt x="2502945" y="1636897"/>
                  <a:pt x="2563599" y="1559012"/>
                  <a:pt x="2638037" y="1526617"/>
                </a:cubicBezTo>
                <a:cubicBezTo>
                  <a:pt x="2770372" y="1470788"/>
                  <a:pt x="2915114" y="1447354"/>
                  <a:pt x="3055031" y="1408756"/>
                </a:cubicBezTo>
                <a:cubicBezTo>
                  <a:pt x="3061234" y="1418406"/>
                  <a:pt x="3066059" y="1425987"/>
                  <a:pt x="3072262" y="1435637"/>
                </a:cubicBezTo>
                <a:cubicBezTo>
                  <a:pt x="3050206" y="1492844"/>
                  <a:pt x="3037111" y="1559701"/>
                  <a:pt x="3000581" y="1607259"/>
                </a:cubicBezTo>
                <a:cubicBezTo>
                  <a:pt x="2921317" y="1710646"/>
                  <a:pt x="2860664" y="1833332"/>
                  <a:pt x="2736599" y="1895364"/>
                </a:cubicBezTo>
                <a:cubicBezTo>
                  <a:pt x="2714544" y="1906392"/>
                  <a:pt x="2700069" y="1933273"/>
                  <a:pt x="2685595" y="1956018"/>
                </a:cubicBezTo>
                <a:cubicBezTo>
                  <a:pt x="2513973" y="2250326"/>
                  <a:pt x="2341661" y="2543256"/>
                  <a:pt x="2171417" y="2837564"/>
                </a:cubicBezTo>
                <a:cubicBezTo>
                  <a:pt x="2161768" y="2853416"/>
                  <a:pt x="2155565" y="2888568"/>
                  <a:pt x="2163147" y="2894771"/>
                </a:cubicBezTo>
                <a:cubicBezTo>
                  <a:pt x="2214151" y="2937504"/>
                  <a:pt x="2209326" y="3001604"/>
                  <a:pt x="2234828" y="3050541"/>
                </a:cubicBezTo>
                <a:cubicBezTo>
                  <a:pt x="2290657" y="3155306"/>
                  <a:pt x="2317538" y="3271789"/>
                  <a:pt x="2400247" y="3365526"/>
                </a:cubicBezTo>
                <a:cubicBezTo>
                  <a:pt x="2473307" y="3446857"/>
                  <a:pt x="2540164" y="3513714"/>
                  <a:pt x="2658025" y="3505443"/>
                </a:cubicBezTo>
                <a:cubicBezTo>
                  <a:pt x="2673878" y="3594356"/>
                  <a:pt x="2707651" y="3670862"/>
                  <a:pt x="2691109" y="3768046"/>
                </a:cubicBezTo>
                <a:cubicBezTo>
                  <a:pt x="2648376" y="4036852"/>
                  <a:pt x="2629077" y="4309105"/>
                  <a:pt x="2600129" y="4579978"/>
                </a:cubicBezTo>
                <a:cubicBezTo>
                  <a:pt x="2546367" y="4594452"/>
                  <a:pt x="2498120" y="4605481"/>
                  <a:pt x="2482267" y="4634429"/>
                </a:cubicBezTo>
                <a:cubicBezTo>
                  <a:pt x="2411964" y="4753669"/>
                  <a:pt x="2287900" y="4810876"/>
                  <a:pt x="2179688" y="4865326"/>
                </a:cubicBezTo>
                <a:cubicBezTo>
                  <a:pt x="2021851" y="4944589"/>
                  <a:pt x="1904679" y="5056247"/>
                  <a:pt x="1788197" y="5180312"/>
                </a:cubicBezTo>
                <a:cubicBezTo>
                  <a:pt x="1755113" y="5216842"/>
                  <a:pt x="1711690" y="5247169"/>
                  <a:pt x="1668957" y="5269225"/>
                </a:cubicBezTo>
                <a:cubicBezTo>
                  <a:pt x="1522837" y="5344352"/>
                  <a:pt x="1371202" y="5412588"/>
                  <a:pt x="1225082" y="5487026"/>
                </a:cubicBezTo>
                <a:cubicBezTo>
                  <a:pt x="1137548" y="5529760"/>
                  <a:pt x="1059663" y="5580764"/>
                  <a:pt x="950073" y="5563533"/>
                </a:cubicBezTo>
                <a:cubicBezTo>
                  <a:pt x="881838" y="5552505"/>
                  <a:pt x="806710" y="5585588"/>
                  <a:pt x="735028" y="5601441"/>
                </a:cubicBezTo>
                <a:cubicBezTo>
                  <a:pt x="720554" y="5604888"/>
                  <a:pt x="706080" y="5623497"/>
                  <a:pt x="697120" y="5637971"/>
                </a:cubicBezTo>
                <a:cubicBezTo>
                  <a:pt x="665414" y="5688975"/>
                  <a:pt x="669550" y="5990176"/>
                  <a:pt x="722622" y="6007407"/>
                </a:cubicBezTo>
                <a:cubicBezTo>
                  <a:pt x="856335" y="6050830"/>
                  <a:pt x="763976" y="6125269"/>
                  <a:pt x="760530" y="6177651"/>
                </a:cubicBezTo>
                <a:cubicBezTo>
                  <a:pt x="744678" y="6424401"/>
                  <a:pt x="843240" y="6624972"/>
                  <a:pt x="1001077" y="6801419"/>
                </a:cubicBezTo>
                <a:cubicBezTo>
                  <a:pt x="1027958" y="6831746"/>
                  <a:pt x="1093436" y="6869654"/>
                  <a:pt x="1114114" y="6858626"/>
                </a:cubicBezTo>
                <a:cubicBezTo>
                  <a:pt x="1155468" y="6834503"/>
                  <a:pt x="1184417" y="6780742"/>
                  <a:pt x="1206473" y="6733183"/>
                </a:cubicBezTo>
                <a:cubicBezTo>
                  <a:pt x="1217501" y="6711128"/>
                  <a:pt x="1211297" y="6675976"/>
                  <a:pt x="1205094" y="6647028"/>
                </a:cubicBezTo>
                <a:cubicBezTo>
                  <a:pt x="1174767" y="6508489"/>
                  <a:pt x="1167186" y="6372019"/>
                  <a:pt x="1217501" y="6236237"/>
                </a:cubicBezTo>
                <a:cubicBezTo>
                  <a:pt x="1244381" y="6163177"/>
                  <a:pt x="1269883" y="6088049"/>
                  <a:pt x="1292628" y="6021192"/>
                </a:cubicBezTo>
                <a:cubicBezTo>
                  <a:pt x="1404286" y="6088049"/>
                  <a:pt x="1517323" y="6158352"/>
                  <a:pt x="1644144" y="6234169"/>
                </a:cubicBezTo>
                <a:cubicBezTo>
                  <a:pt x="1669646" y="6170759"/>
                  <a:pt x="1685499" y="6127336"/>
                  <a:pt x="1704798" y="6085981"/>
                </a:cubicBezTo>
                <a:cubicBezTo>
                  <a:pt x="1752356" y="5988797"/>
                  <a:pt x="1782682" y="5875761"/>
                  <a:pt x="1854364" y="5802701"/>
                </a:cubicBezTo>
                <a:cubicBezTo>
                  <a:pt x="1937074" y="5719991"/>
                  <a:pt x="2051488" y="5662784"/>
                  <a:pt x="2161768" y="5616605"/>
                </a:cubicBezTo>
                <a:cubicBezTo>
                  <a:pt x="2332012" y="5544923"/>
                  <a:pt x="2510527" y="5493919"/>
                  <a:pt x="2683527" y="5433265"/>
                </a:cubicBezTo>
                <a:cubicBezTo>
                  <a:pt x="2823444" y="5385707"/>
                  <a:pt x="2957158" y="5329878"/>
                  <a:pt x="3032286" y="5191340"/>
                </a:cubicBezTo>
                <a:cubicBezTo>
                  <a:pt x="3141876" y="4992148"/>
                  <a:pt x="3250088" y="4793645"/>
                  <a:pt x="3356921" y="4594452"/>
                </a:cubicBezTo>
                <a:cubicBezTo>
                  <a:pt x="3458929" y="4403531"/>
                  <a:pt x="3528543" y="4198136"/>
                  <a:pt x="3667082" y="4026514"/>
                </a:cubicBezTo>
                <a:cubicBezTo>
                  <a:pt x="3703612" y="3980334"/>
                  <a:pt x="3725668" y="3983780"/>
                  <a:pt x="3770469" y="4004458"/>
                </a:cubicBezTo>
                <a:cubicBezTo>
                  <a:pt x="3848353" y="4039609"/>
                  <a:pt x="3929685" y="4074761"/>
                  <a:pt x="4011016" y="4098195"/>
                </a:cubicBezTo>
                <a:cubicBezTo>
                  <a:pt x="4131634" y="4134725"/>
                  <a:pt x="4259145" y="4149199"/>
                  <a:pt x="4375627" y="4195379"/>
                </a:cubicBezTo>
                <a:cubicBezTo>
                  <a:pt x="4469365" y="4233288"/>
                  <a:pt x="4590672" y="4270507"/>
                  <a:pt x="4574819" y="4418006"/>
                </a:cubicBezTo>
                <a:cubicBezTo>
                  <a:pt x="4573441" y="4433858"/>
                  <a:pt x="4594118" y="4453157"/>
                  <a:pt x="4605146" y="4470388"/>
                </a:cubicBezTo>
                <a:cubicBezTo>
                  <a:pt x="4616174" y="4489687"/>
                  <a:pt x="4634094" y="4508297"/>
                  <a:pt x="4640298" y="4528974"/>
                </a:cubicBezTo>
                <a:cubicBezTo>
                  <a:pt x="4662354" y="4606859"/>
                  <a:pt x="4676828" y="4688190"/>
                  <a:pt x="4700951" y="4766075"/>
                </a:cubicBezTo>
                <a:cubicBezTo>
                  <a:pt x="4716804" y="4817079"/>
                  <a:pt x="4749198" y="4858434"/>
                  <a:pt x="4711290" y="4903235"/>
                </a:cubicBezTo>
                <a:cubicBezTo>
                  <a:pt x="4694059" y="4922534"/>
                  <a:pt x="4696816" y="4968713"/>
                  <a:pt x="4705087" y="4996972"/>
                </a:cubicBezTo>
                <a:cubicBezTo>
                  <a:pt x="4734035" y="5096913"/>
                  <a:pt x="4745752" y="5196164"/>
                  <a:pt x="4776079" y="5296105"/>
                </a:cubicBezTo>
                <a:cubicBezTo>
                  <a:pt x="4801581" y="5383639"/>
                  <a:pt x="4836044" y="5677259"/>
                  <a:pt x="4862924" y="5763414"/>
                </a:cubicBezTo>
                <a:cubicBezTo>
                  <a:pt x="4877398" y="5808215"/>
                  <a:pt x="4922889" y="5717924"/>
                  <a:pt x="4932538" y="5762036"/>
                </a:cubicBezTo>
                <a:cubicBezTo>
                  <a:pt x="4964243" y="5906777"/>
                  <a:pt x="4958729" y="5970877"/>
                  <a:pt x="4912550" y="6119065"/>
                </a:cubicBezTo>
                <a:cubicBezTo>
                  <a:pt x="4896697" y="6171448"/>
                  <a:pt x="4936673" y="6327907"/>
                  <a:pt x="4938052" y="6387182"/>
                </a:cubicBezTo>
                <a:lnTo>
                  <a:pt x="5117256" y="6368572"/>
                </a:lnTo>
                <a:cubicBezTo>
                  <a:pt x="5117256" y="6368572"/>
                  <a:pt x="5117256" y="6335489"/>
                  <a:pt x="5117256" y="6294134"/>
                </a:cubicBezTo>
                <a:cubicBezTo>
                  <a:pt x="5158611" y="6283795"/>
                  <a:pt x="5117256" y="6299648"/>
                  <a:pt x="5196519" y="6356166"/>
                </a:cubicBezTo>
                <a:cubicBezTo>
                  <a:pt x="5317827" y="6368572"/>
                  <a:pt x="5459122" y="6432672"/>
                  <a:pt x="5927120" y="6380290"/>
                </a:cubicBezTo>
                <a:cubicBezTo>
                  <a:pt x="5975368" y="6366505"/>
                  <a:pt x="5967786" y="6283106"/>
                  <a:pt x="5947798" y="6221763"/>
                </a:cubicBezTo>
                <a:cubicBezTo>
                  <a:pt x="5938148" y="6191436"/>
                  <a:pt x="5898172" y="6139053"/>
                  <a:pt x="5865088" y="6142500"/>
                </a:cubicBezTo>
                <a:cubicBezTo>
                  <a:pt x="5710697" y="6153527"/>
                  <a:pt x="5641083" y="6149392"/>
                  <a:pt x="5526668" y="6039802"/>
                </a:cubicBezTo>
                <a:cubicBezTo>
                  <a:pt x="5499788" y="6014300"/>
                  <a:pt x="5474286" y="5981216"/>
                  <a:pt x="5442580" y="5971566"/>
                </a:cubicBezTo>
                <a:cubicBezTo>
                  <a:pt x="5334369" y="5942618"/>
                  <a:pt x="5297839" y="5853705"/>
                  <a:pt x="5267512" y="5766171"/>
                </a:cubicBezTo>
                <a:cubicBezTo>
                  <a:pt x="5237185" y="5678637"/>
                  <a:pt x="5288189" y="5662784"/>
                  <a:pt x="5269579" y="5570425"/>
                </a:cubicBezTo>
                <a:cubicBezTo>
                  <a:pt x="5210993" y="5285766"/>
                  <a:pt x="5162746" y="4919088"/>
                  <a:pt x="5175842" y="4633050"/>
                </a:cubicBezTo>
                <a:cubicBezTo>
                  <a:pt x="5182045" y="4510364"/>
                  <a:pt x="5208926" y="4387679"/>
                  <a:pt x="5210993" y="4263614"/>
                </a:cubicBezTo>
                <a:cubicBezTo>
                  <a:pt x="5210993" y="4182283"/>
                  <a:pt x="5204790" y="4083721"/>
                  <a:pt x="5159989" y="4025135"/>
                </a:cubicBezTo>
                <a:cubicBezTo>
                  <a:pt x="5048331" y="3876947"/>
                  <a:pt x="4896008" y="3770803"/>
                  <a:pt x="4742995" y="3665348"/>
                </a:cubicBezTo>
                <a:cubicBezTo>
                  <a:pt x="4561723" y="3539906"/>
                  <a:pt x="4396304" y="3393096"/>
                  <a:pt x="4226061" y="3253179"/>
                </a:cubicBezTo>
                <a:cubicBezTo>
                  <a:pt x="4215033" y="3243530"/>
                  <a:pt x="4217790" y="3208378"/>
                  <a:pt x="4222615" y="3187701"/>
                </a:cubicBezTo>
                <a:cubicBezTo>
                  <a:pt x="4237089" y="3136697"/>
                  <a:pt x="4263969" y="3087760"/>
                  <a:pt x="4273619" y="3034688"/>
                </a:cubicBezTo>
                <a:cubicBezTo>
                  <a:pt x="4279822" y="2996780"/>
                  <a:pt x="4290850" y="2977481"/>
                  <a:pt x="4330826" y="2977481"/>
                </a:cubicBezTo>
                <a:cubicBezTo>
                  <a:pt x="4394237" y="2978859"/>
                  <a:pt x="4458336" y="2972656"/>
                  <a:pt x="4521747" y="2982305"/>
                </a:cubicBezTo>
                <a:cubicBezTo>
                  <a:pt x="4696816" y="3007808"/>
                  <a:pt x="4871884" y="3039513"/>
                  <a:pt x="5043507" y="3069840"/>
                </a:cubicBezTo>
                <a:cubicBezTo>
                  <a:pt x="5091065" y="2925098"/>
                  <a:pt x="5142069" y="2787938"/>
                  <a:pt x="5336436" y="2810683"/>
                </a:cubicBezTo>
                <a:cubicBezTo>
                  <a:pt x="5360560" y="2814129"/>
                  <a:pt x="5387441" y="2801034"/>
                  <a:pt x="5412942" y="2791384"/>
                </a:cubicBezTo>
                <a:cubicBezTo>
                  <a:pt x="5521154" y="2750030"/>
                  <a:pt x="5629366" y="2710053"/>
                  <a:pt x="5736199" y="2665941"/>
                </a:cubicBezTo>
                <a:cubicBezTo>
                  <a:pt x="5760323" y="2656292"/>
                  <a:pt x="5774108" y="2625965"/>
                  <a:pt x="5793406" y="2605288"/>
                </a:cubicBezTo>
                <a:cubicBezTo>
                  <a:pt x="5788582" y="2599084"/>
                  <a:pt x="5782379" y="2590814"/>
                  <a:pt x="5777554" y="2584610"/>
                </a:cubicBezTo>
                <a:cubicBezTo>
                  <a:pt x="5714143" y="2599084"/>
                  <a:pt x="5648665" y="2611491"/>
                  <a:pt x="5562509" y="2629411"/>
                </a:cubicBezTo>
                <a:cubicBezTo>
                  <a:pt x="5595593" y="2607356"/>
                  <a:pt x="5608689" y="2596328"/>
                  <a:pt x="5625920" y="2588057"/>
                </a:cubicBezTo>
                <a:cubicBezTo>
                  <a:pt x="5687952" y="2557730"/>
                  <a:pt x="5751363" y="2533606"/>
                  <a:pt x="5810638" y="2500522"/>
                </a:cubicBezTo>
                <a:cubicBezTo>
                  <a:pt x="5829936" y="2489494"/>
                  <a:pt x="5834761" y="2455721"/>
                  <a:pt x="5845789" y="2433665"/>
                </a:cubicBezTo>
                <a:cubicBezTo>
                  <a:pt x="5823733" y="2433665"/>
                  <a:pt x="5799610" y="2427462"/>
                  <a:pt x="5778932" y="2433665"/>
                </a:cubicBezTo>
                <a:cubicBezTo>
                  <a:pt x="5745849" y="2444693"/>
                  <a:pt x="5713454" y="2463992"/>
                  <a:pt x="5680370" y="2478466"/>
                </a:cubicBezTo>
                <a:cubicBezTo>
                  <a:pt x="5676924" y="2473642"/>
                  <a:pt x="5675546" y="2468817"/>
                  <a:pt x="5672099" y="2462614"/>
                </a:cubicBezTo>
                <a:cubicBezTo>
                  <a:pt x="5730685" y="2416434"/>
                  <a:pt x="5789960" y="2371633"/>
                  <a:pt x="5850614" y="2325454"/>
                </a:cubicBezTo>
                <a:cubicBezTo>
                  <a:pt x="5844411" y="2314426"/>
                  <a:pt x="5838207" y="2303398"/>
                  <a:pt x="5831315" y="2293748"/>
                </a:cubicBezTo>
                <a:cubicBezTo>
                  <a:pt x="5716900" y="2284099"/>
                  <a:pt x="5646597" y="2387486"/>
                  <a:pt x="5546656" y="2419191"/>
                </a:cubicBezTo>
                <a:cubicBezTo>
                  <a:pt x="5597661" y="2366809"/>
                  <a:pt x="5654868" y="2322008"/>
                  <a:pt x="5707251" y="2273071"/>
                </a:cubicBezTo>
                <a:cubicBezTo>
                  <a:pt x="5724482" y="2257219"/>
                  <a:pt x="5727928" y="2226892"/>
                  <a:pt x="5738956" y="2202768"/>
                </a:cubicBezTo>
                <a:cubicBezTo>
                  <a:pt x="5710008" y="2204146"/>
                  <a:pt x="5675546" y="2194497"/>
                  <a:pt x="5656247" y="2208971"/>
                </a:cubicBezTo>
                <a:cubicBezTo>
                  <a:pt x="5595593" y="2250326"/>
                  <a:pt x="5541832" y="2302709"/>
                  <a:pt x="5484624" y="2348888"/>
                </a:cubicBezTo>
                <a:cubicBezTo>
                  <a:pt x="5441891" y="2384040"/>
                  <a:pt x="5400536" y="2430219"/>
                  <a:pt x="5333679" y="2398514"/>
                </a:cubicBezTo>
                <a:cubicBezTo>
                  <a:pt x="5373656" y="2248947"/>
                  <a:pt x="5364006" y="2194497"/>
                  <a:pt x="5303353" y="2164859"/>
                </a:cubicBezTo>
                <a:cubicBezTo>
                  <a:pt x="5253727" y="2284099"/>
                  <a:pt x="5207547" y="2406785"/>
                  <a:pt x="5153786" y="2524646"/>
                </a:cubicBezTo>
                <a:cubicBezTo>
                  <a:pt x="5142758" y="2550148"/>
                  <a:pt x="5101403" y="2575650"/>
                  <a:pt x="5072455" y="2579096"/>
                </a:cubicBezTo>
                <a:cubicBezTo>
                  <a:pt x="4984921" y="2585300"/>
                  <a:pt x="4897386" y="2582543"/>
                  <a:pt x="4809852" y="2582543"/>
                </a:cubicBezTo>
                <a:cubicBezTo>
                  <a:pt x="4779525" y="2582543"/>
                  <a:pt x="4749198" y="2582543"/>
                  <a:pt x="4718872" y="2581164"/>
                </a:cubicBezTo>
                <a:cubicBezTo>
                  <a:pt x="4665110" y="2579786"/>
                  <a:pt x="4609282" y="2570136"/>
                  <a:pt x="4554831" y="2576339"/>
                </a:cubicBezTo>
                <a:cubicBezTo>
                  <a:pt x="4499002" y="2584610"/>
                  <a:pt x="4435591" y="2536363"/>
                  <a:pt x="4438349" y="2482602"/>
                </a:cubicBezTo>
                <a:cubicBezTo>
                  <a:pt x="4446620" y="2350267"/>
                  <a:pt x="4452823" y="2218621"/>
                  <a:pt x="4459026" y="2087664"/>
                </a:cubicBezTo>
                <a:cubicBezTo>
                  <a:pt x="4462472" y="2014604"/>
                  <a:pt x="4474878" y="1939476"/>
                  <a:pt x="4462472" y="1867794"/>
                </a:cubicBezTo>
                <a:cubicBezTo>
                  <a:pt x="4430767" y="1676873"/>
                  <a:pt x="4387344" y="1487330"/>
                  <a:pt x="4349436" y="1296409"/>
                </a:cubicBezTo>
                <a:cubicBezTo>
                  <a:pt x="4330137" y="1197847"/>
                  <a:pt x="4357707" y="1172345"/>
                  <a:pt x="4452823" y="1175791"/>
                </a:cubicBezTo>
                <a:cubicBezTo>
                  <a:pt x="4572062" y="1179237"/>
                  <a:pt x="4602389" y="1146843"/>
                  <a:pt x="4653393" y="1037252"/>
                </a:cubicBezTo>
                <a:cubicBezTo>
                  <a:pt x="4683720" y="971774"/>
                  <a:pt x="4725075" y="902160"/>
                  <a:pt x="4818813" y="900093"/>
                </a:cubicBezTo>
                <a:cubicBezTo>
                  <a:pt x="4820191" y="887686"/>
                  <a:pt x="4827083" y="873212"/>
                  <a:pt x="4823637" y="862184"/>
                </a:cubicBezTo>
                <a:cubicBezTo>
                  <a:pt x="4794689" y="758797"/>
                  <a:pt x="4806406" y="656789"/>
                  <a:pt x="4827083" y="553402"/>
                </a:cubicBezTo>
                <a:cubicBezTo>
                  <a:pt x="4836733" y="503776"/>
                  <a:pt x="4827083" y="451393"/>
                  <a:pt x="4842936" y="405214"/>
                </a:cubicBezTo>
                <a:cubicBezTo>
                  <a:pt x="4878088" y="297002"/>
                  <a:pt x="4858789" y="203265"/>
                  <a:pt x="4763673" y="143989"/>
                </a:cubicBezTo>
                <a:cubicBezTo>
                  <a:pt x="4679585" y="91607"/>
                  <a:pt x="4588604" y="45427"/>
                  <a:pt x="4494867" y="15100"/>
                </a:cubicBezTo>
                <a:cubicBezTo>
                  <a:pt x="4390101" y="-20051"/>
                  <a:pt x="4291539" y="8897"/>
                  <a:pt x="4197112" y="73686"/>
                </a:cubicBezTo>
                <a:cubicBezTo>
                  <a:pt x="4092347" y="146746"/>
                  <a:pt x="4050992" y="259783"/>
                  <a:pt x="4009637" y="367994"/>
                </a:cubicBezTo>
                <a:cubicBezTo>
                  <a:pt x="3966904" y="479652"/>
                  <a:pt x="3946226" y="598892"/>
                  <a:pt x="3992406" y="724335"/>
                </a:cubicBezTo>
                <a:cubicBezTo>
                  <a:pt x="3981378" y="733984"/>
                  <a:pt x="3963458" y="748458"/>
                  <a:pt x="3947605" y="760865"/>
                </a:cubicBezTo>
                <a:cubicBezTo>
                  <a:pt x="3778740" y="609920"/>
                  <a:pt x="3525786" y="573390"/>
                  <a:pt x="3396897" y="705036"/>
                </a:cubicBezTo>
                <a:cubicBezTo>
                  <a:pt x="3301092" y="803598"/>
                  <a:pt x="3181852" y="776717"/>
                  <a:pt x="3078465" y="800841"/>
                </a:cubicBezTo>
                <a:cubicBezTo>
                  <a:pt x="2946130" y="831168"/>
                  <a:pt x="2801389" y="802220"/>
                  <a:pt x="2664918" y="810491"/>
                </a:cubicBezTo>
                <a:cubicBezTo>
                  <a:pt x="2606332" y="813937"/>
                  <a:pt x="2531204" y="831168"/>
                  <a:pt x="2494674" y="872523"/>
                </a:cubicBezTo>
                <a:cubicBezTo>
                  <a:pt x="2353379" y="1025535"/>
                  <a:pt x="2222422" y="1187508"/>
                  <a:pt x="2092154" y="1350170"/>
                </a:cubicBezTo>
                <a:cubicBezTo>
                  <a:pt x="1972914" y="1498358"/>
                  <a:pt x="1858500" y="1647925"/>
                  <a:pt x="1743395" y="1800248"/>
                </a:cubicBezTo>
                <a:cubicBezTo>
                  <a:pt x="1732368" y="1814722"/>
                  <a:pt x="1735124" y="1847806"/>
                  <a:pt x="1744774" y="1865726"/>
                </a:cubicBezTo>
                <a:cubicBezTo>
                  <a:pt x="1755802" y="1887782"/>
                  <a:pt x="1777858" y="1907081"/>
                  <a:pt x="1800603" y="1921555"/>
                </a:cubicBezTo>
                <a:cubicBezTo>
                  <a:pt x="1841958" y="1950504"/>
                  <a:pt x="1843336" y="1976006"/>
                  <a:pt x="1805428" y="2005644"/>
                </a:cubicBezTo>
                <a:cubicBezTo>
                  <a:pt x="1749599" y="2051823"/>
                  <a:pt x="1693770" y="2098003"/>
                  <a:pt x="1636562" y="2145561"/>
                </a:cubicBezTo>
                <a:cubicBezTo>
                  <a:pt x="1563502" y="1995994"/>
                  <a:pt x="1482171" y="1856077"/>
                  <a:pt x="1423585" y="1706511"/>
                </a:cubicBezTo>
                <a:cubicBezTo>
                  <a:pt x="1385677" y="1612773"/>
                  <a:pt x="1326401" y="1550741"/>
                  <a:pt x="1243692" y="1507318"/>
                </a:cubicBezTo>
                <a:cubicBezTo>
                  <a:pt x="1208540" y="1531442"/>
                  <a:pt x="1173389" y="1554876"/>
                  <a:pt x="1138926" y="1577622"/>
                </a:cubicBezTo>
                <a:cubicBezTo>
                  <a:pt x="760530" y="1805073"/>
                  <a:pt x="387648" y="2035970"/>
                  <a:pt x="18901" y="2269625"/>
                </a:cubicBezTo>
                <a:cubicBezTo>
                  <a:pt x="4427" y="2279274"/>
                  <a:pt x="-5222" y="2317183"/>
                  <a:pt x="3049" y="2335103"/>
                </a:cubicBezTo>
                <a:cubicBezTo>
                  <a:pt x="31308" y="2410231"/>
                  <a:pt x="71284" y="2480534"/>
                  <a:pt x="104368" y="2552216"/>
                </a:cubicBezTo>
                <a:lnTo>
                  <a:pt x="104368" y="2552216"/>
                </a:lnTo>
                <a:close/>
                <a:moveTo>
                  <a:pt x="1692391" y="2187605"/>
                </a:moveTo>
                <a:cubicBezTo>
                  <a:pt x="1698594" y="2191051"/>
                  <a:pt x="1704798" y="2193808"/>
                  <a:pt x="1711690" y="2198633"/>
                </a:cubicBezTo>
                <a:cubicBezTo>
                  <a:pt x="1762694" y="2305466"/>
                  <a:pt x="1813699" y="2411610"/>
                  <a:pt x="1867460" y="2526714"/>
                </a:cubicBezTo>
                <a:cubicBezTo>
                  <a:pt x="1868838" y="2525335"/>
                  <a:pt x="1851607" y="2537742"/>
                  <a:pt x="1822659" y="2557041"/>
                </a:cubicBezTo>
                <a:cubicBezTo>
                  <a:pt x="1773033" y="2453654"/>
                  <a:pt x="1725475" y="2356470"/>
                  <a:pt x="1681363" y="2256529"/>
                </a:cubicBezTo>
                <a:cubicBezTo>
                  <a:pt x="1673782" y="2238609"/>
                  <a:pt x="1687567" y="2210350"/>
                  <a:pt x="1692391" y="2187605"/>
                </a:cubicBezTo>
                <a:lnTo>
                  <a:pt x="1692391" y="2187605"/>
                </a:lnTo>
                <a:close/>
              </a:path>
            </a:pathLst>
          </a:custGeom>
          <a:solidFill>
            <a:schemeClr val="accent3"/>
          </a:solidFill>
          <a:ln w="68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2C94A10-2CED-46FC-B91B-E3C73BB233DF}"/>
              </a:ext>
            </a:extLst>
          </p:cNvPr>
          <p:cNvSpPr txBox="1"/>
          <p:nvPr/>
        </p:nvSpPr>
        <p:spPr>
          <a:xfrm>
            <a:off x="3782531" y="4031643"/>
            <a:ext cx="215678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  <a:cs typeface="Arial" pitchFamily="34" charset="0"/>
              </a:rPr>
              <a:t>Öznitelik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cs typeface="Arial" pitchFamily="34" charset="0"/>
              </a:rPr>
              <a:t>Seçimi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 &amp; </a:t>
            </a:r>
            <a:r>
              <a:rPr lang="en-US" altLang="ko-KR" sz="1600" b="1" dirty="0" err="1">
                <a:solidFill>
                  <a:schemeClr val="bg1"/>
                </a:solidFill>
                <a:cs typeface="Arial" pitchFamily="34" charset="0"/>
              </a:rPr>
              <a:t>Transformasyonu</a:t>
            </a:r>
            <a:endParaRPr lang="en-US" altLang="ko-KR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D51A90-E207-4A87-889C-04FDBF3604F0}"/>
              </a:ext>
            </a:extLst>
          </p:cNvPr>
          <p:cNvSpPr txBox="1"/>
          <p:nvPr/>
        </p:nvSpPr>
        <p:spPr>
          <a:xfrm>
            <a:off x="5900264" y="3307860"/>
            <a:ext cx="21567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  <a:cs typeface="Arial" pitchFamily="34" charset="0"/>
              </a:rPr>
              <a:t>Modelleme</a:t>
            </a:r>
            <a:endParaRPr lang="en-US" altLang="ko-KR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AEDB5C-72DE-4457-9A1D-BFFC732FA8DC}"/>
              </a:ext>
            </a:extLst>
          </p:cNvPr>
          <p:cNvSpPr txBox="1"/>
          <p:nvPr/>
        </p:nvSpPr>
        <p:spPr>
          <a:xfrm>
            <a:off x="8023196" y="2374088"/>
            <a:ext cx="215678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  <a:cs typeface="Arial" pitchFamily="34" charset="0"/>
              </a:rPr>
              <a:t>Doğrulama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 ve </a:t>
            </a:r>
            <a:r>
              <a:rPr lang="en-US" altLang="ko-KR" sz="1600" b="1" dirty="0" err="1">
                <a:solidFill>
                  <a:schemeClr val="bg1"/>
                </a:solidFill>
                <a:cs typeface="Arial" pitchFamily="34" charset="0"/>
              </a:rPr>
              <a:t>Değerlendirme</a:t>
            </a:r>
            <a:endParaRPr lang="en-US" altLang="ko-KR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9A15C89-435D-489E-8153-B6C547F74F33}"/>
              </a:ext>
            </a:extLst>
          </p:cNvPr>
          <p:cNvSpPr txBox="1"/>
          <p:nvPr/>
        </p:nvSpPr>
        <p:spPr>
          <a:xfrm>
            <a:off x="8422129" y="3074367"/>
            <a:ext cx="30675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Cross-validation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Model tuning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Model kıyaslama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963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r-TR" altLang="ko-KR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Ön İşleme ve Veriyi Temizleme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C7C951-40E6-4D5B-BEB0-0EF2EEA3A266}"/>
              </a:ext>
            </a:extLst>
          </p:cNvPr>
          <p:cNvSpPr txBox="1"/>
          <p:nvPr/>
        </p:nvSpPr>
        <p:spPr>
          <a:xfrm>
            <a:off x="904727" y="4355915"/>
            <a:ext cx="20393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Add Skills – 70%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788D3D-8864-4597-8E67-73994C22CFA9}"/>
              </a:ext>
            </a:extLst>
          </p:cNvPr>
          <p:cNvSpPr txBox="1"/>
          <p:nvPr/>
        </p:nvSpPr>
        <p:spPr>
          <a:xfrm>
            <a:off x="899394" y="4783771"/>
            <a:ext cx="20393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Add Skills – 80%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1A4E59-4BA5-407B-BFF9-15A1B1A74863}"/>
              </a:ext>
            </a:extLst>
          </p:cNvPr>
          <p:cNvSpPr txBox="1"/>
          <p:nvPr/>
        </p:nvSpPr>
        <p:spPr>
          <a:xfrm>
            <a:off x="894061" y="5211627"/>
            <a:ext cx="20393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Add Skills – 60%</a:t>
            </a:r>
          </a:p>
        </p:txBody>
      </p:sp>
      <p:graphicFrame>
        <p:nvGraphicFramePr>
          <p:cNvPr id="3" name="Diyagram 2">
            <a:extLst>
              <a:ext uri="{FF2B5EF4-FFF2-40B4-BE49-F238E27FC236}">
                <a16:creationId xmlns:a16="http://schemas.microsoft.com/office/drawing/2014/main" id="{86F8B110-C70F-4B23-9170-CA2D86AC6E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8428613"/>
              </p:ext>
            </p:extLst>
          </p:nvPr>
        </p:nvGraphicFramePr>
        <p:xfrm>
          <a:off x="3525539" y="1267532"/>
          <a:ext cx="7772400" cy="4790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30" name="Picture 6" descr="data world ile ilgili gÃ¶rsel sonucu">
            <a:extLst>
              <a:ext uri="{FF2B5EF4-FFF2-40B4-BE49-F238E27FC236}">
                <a16:creationId xmlns:a16="http://schemas.microsoft.com/office/drawing/2014/main" id="{54B91EE8-D96A-4971-B610-DB604D8714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12" t="2784" r="1549" b="12494"/>
          <a:stretch/>
        </p:blipFill>
        <p:spPr bwMode="auto">
          <a:xfrm>
            <a:off x="529304" y="2026643"/>
            <a:ext cx="3090196" cy="308309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296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r-TR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Öznitelik Seçimi &amp; Transformasyonu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3" name="차트 62">
            <a:extLst>
              <a:ext uri="{FF2B5EF4-FFF2-40B4-BE49-F238E27FC236}">
                <a16:creationId xmlns:a16="http://schemas.microsoft.com/office/drawing/2014/main" id="{C7339103-1749-4F93-9C79-6CCEF3A89ABD}"/>
              </a:ext>
            </a:extLst>
          </p:cNvPr>
          <p:cNvGraphicFramePr/>
          <p:nvPr/>
        </p:nvGraphicFramePr>
        <p:xfrm>
          <a:off x="5385919" y="1834186"/>
          <a:ext cx="5720144" cy="3178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3ABB4576-38EB-4C3F-972D-55228FF1E7F6}"/>
              </a:ext>
            </a:extLst>
          </p:cNvPr>
          <p:cNvGrpSpPr/>
          <p:nvPr/>
        </p:nvGrpSpPr>
        <p:grpSpPr>
          <a:xfrm>
            <a:off x="5263757" y="4835910"/>
            <a:ext cx="5999600" cy="222870"/>
            <a:chOff x="3881029" y="3284984"/>
            <a:chExt cx="6164578" cy="216024"/>
          </a:xfrm>
        </p:grpSpPr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2FD94B56-38E5-43C2-A503-D05CC07A4BEC}"/>
                </a:ext>
              </a:extLst>
            </p:cNvPr>
            <p:cNvSpPr/>
            <p:nvPr/>
          </p:nvSpPr>
          <p:spPr>
            <a:xfrm>
              <a:off x="4025045" y="3284984"/>
              <a:ext cx="6020562" cy="216024"/>
            </a:xfrm>
            <a:prstGeom prst="rightArrow">
              <a:avLst>
                <a:gd name="adj1" fmla="val 45068"/>
                <a:gd name="adj2" fmla="val 66644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3FCE00C-FDEC-48BC-91E1-71610DBC87BF}"/>
                </a:ext>
              </a:extLst>
            </p:cNvPr>
            <p:cNvSpPr/>
            <p:nvPr/>
          </p:nvSpPr>
          <p:spPr>
            <a:xfrm>
              <a:off x="3881029" y="3284984"/>
              <a:ext cx="216024" cy="21602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FA67495-10F5-4CD8-B1BA-BCB25735FE57}"/>
              </a:ext>
            </a:extLst>
          </p:cNvPr>
          <p:cNvSpPr txBox="1"/>
          <p:nvPr/>
        </p:nvSpPr>
        <p:spPr>
          <a:xfrm>
            <a:off x="5902815" y="5058782"/>
            <a:ext cx="103361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altLang="ko-KR" sz="1400" b="1" dirty="0">
                <a:solidFill>
                  <a:srgbClr val="262626"/>
                </a:solidFill>
              </a:rPr>
              <a:t>PCA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0A7131-EF84-43CB-804B-67C541902A00}"/>
              </a:ext>
            </a:extLst>
          </p:cNvPr>
          <p:cNvSpPr txBox="1"/>
          <p:nvPr/>
        </p:nvSpPr>
        <p:spPr>
          <a:xfrm>
            <a:off x="7600950" y="5058782"/>
            <a:ext cx="138147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altLang="ko-KR" sz="1400" b="1" dirty="0">
                <a:solidFill>
                  <a:srgbClr val="262626"/>
                </a:solidFill>
              </a:rPr>
              <a:t>Korelasyon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97FA09-F6C8-4ED9-B52D-53402BF9BCAC}"/>
              </a:ext>
            </a:extLst>
          </p:cNvPr>
          <p:cNvSpPr txBox="1"/>
          <p:nvPr/>
        </p:nvSpPr>
        <p:spPr>
          <a:xfrm>
            <a:off x="9397365" y="5058782"/>
            <a:ext cx="152898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altLang="ko-KR" sz="1400" b="1" dirty="0">
                <a:solidFill>
                  <a:srgbClr val="262626"/>
                </a:solidFill>
              </a:rPr>
              <a:t>RF </a:t>
            </a:r>
            <a:r>
              <a:rPr lang="tr-TR" altLang="ko-KR" sz="1400" b="1" dirty="0" err="1">
                <a:solidFill>
                  <a:srgbClr val="262626"/>
                </a:solidFill>
              </a:rPr>
              <a:t>Important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3C9F2A-9E1A-438C-A38C-252477D68D6C}"/>
              </a:ext>
            </a:extLst>
          </p:cNvPr>
          <p:cNvGrpSpPr/>
          <p:nvPr/>
        </p:nvGrpSpPr>
        <p:grpSpPr>
          <a:xfrm>
            <a:off x="5900626" y="1788309"/>
            <a:ext cx="1037986" cy="307777"/>
            <a:chOff x="380678" y="3645024"/>
            <a:chExt cx="1037986" cy="30777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721273D-CC45-4E29-AC15-B32AD91D9C37}"/>
                </a:ext>
              </a:extLst>
            </p:cNvPr>
            <p:cNvSpPr/>
            <p:nvPr/>
          </p:nvSpPr>
          <p:spPr>
            <a:xfrm>
              <a:off x="380678" y="3690901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29C4F00-73A6-4357-A1C3-2D53782535AD}"/>
                </a:ext>
              </a:extLst>
            </p:cNvPr>
            <p:cNvSpPr txBox="1"/>
            <p:nvPr/>
          </p:nvSpPr>
          <p:spPr>
            <a:xfrm>
              <a:off x="650480" y="3645024"/>
              <a:ext cx="76818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tr-TR" altLang="ko-KR" sz="1400" b="1" dirty="0">
                  <a:solidFill>
                    <a:srgbClr val="262626"/>
                  </a:solidFill>
                </a:rPr>
                <a:t>BUY</a:t>
              </a:r>
              <a:endParaRPr lang="ko-KR" altLang="en-US" sz="1400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AE6E48E-40DC-42A0-B6FA-8A1B961C74DD}"/>
              </a:ext>
            </a:extLst>
          </p:cNvPr>
          <p:cNvGrpSpPr/>
          <p:nvPr/>
        </p:nvGrpSpPr>
        <p:grpSpPr>
          <a:xfrm>
            <a:off x="7680042" y="1788309"/>
            <a:ext cx="1122680" cy="307777"/>
            <a:chOff x="380678" y="3933056"/>
            <a:chExt cx="1122680" cy="30777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F4CE22C-E869-448D-9F4E-6076BB948844}"/>
                </a:ext>
              </a:extLst>
            </p:cNvPr>
            <p:cNvSpPr/>
            <p:nvPr/>
          </p:nvSpPr>
          <p:spPr>
            <a:xfrm>
              <a:off x="380678" y="3969408"/>
              <a:ext cx="216024" cy="21602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70C3B4-3369-4CD0-8609-46D22C809478}"/>
                </a:ext>
              </a:extLst>
            </p:cNvPr>
            <p:cNvSpPr txBox="1"/>
            <p:nvPr/>
          </p:nvSpPr>
          <p:spPr>
            <a:xfrm>
              <a:off x="648247" y="3933056"/>
              <a:ext cx="85511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tr-TR" altLang="ko-KR" sz="1400" b="1" dirty="0">
                  <a:solidFill>
                    <a:srgbClr val="262626"/>
                  </a:solidFill>
                </a:rPr>
                <a:t>SELL</a:t>
              </a:r>
              <a:endParaRPr lang="ko-KR" altLang="en-US" sz="1400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8A40D5-5AA3-4682-9BD5-DB7D3804A9EF}"/>
              </a:ext>
            </a:extLst>
          </p:cNvPr>
          <p:cNvGrpSpPr/>
          <p:nvPr/>
        </p:nvGrpSpPr>
        <p:grpSpPr>
          <a:xfrm>
            <a:off x="9500292" y="1788309"/>
            <a:ext cx="1125706" cy="307777"/>
            <a:chOff x="380678" y="4221088"/>
            <a:chExt cx="1125706" cy="30777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E99C08-05A7-433F-90B4-B8603317E2BF}"/>
                </a:ext>
              </a:extLst>
            </p:cNvPr>
            <p:cNvSpPr/>
            <p:nvPr/>
          </p:nvSpPr>
          <p:spPr>
            <a:xfrm>
              <a:off x="380678" y="4257440"/>
              <a:ext cx="216024" cy="21602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395AE9-D253-4631-B350-65F2A8B71CB4}"/>
                </a:ext>
              </a:extLst>
            </p:cNvPr>
            <p:cNvSpPr txBox="1"/>
            <p:nvPr/>
          </p:nvSpPr>
          <p:spPr>
            <a:xfrm>
              <a:off x="646015" y="4221088"/>
              <a:ext cx="86036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tr-TR" altLang="ko-KR" sz="1400" b="1" dirty="0">
                  <a:solidFill>
                    <a:srgbClr val="262626"/>
                  </a:solidFill>
                </a:rPr>
                <a:t>NONE</a:t>
              </a:r>
              <a:endParaRPr lang="ko-KR" altLang="en-US" sz="1400" b="1" dirty="0">
                <a:solidFill>
                  <a:srgbClr val="262626"/>
                </a:solidFill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E9AC0BBD-D201-467C-A48C-B3A402E43E41}"/>
              </a:ext>
            </a:extLst>
          </p:cNvPr>
          <p:cNvSpPr/>
          <p:nvPr/>
        </p:nvSpPr>
        <p:spPr>
          <a:xfrm>
            <a:off x="5385920" y="5450510"/>
            <a:ext cx="5877438" cy="5809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8EE2F8-F43B-4896-8B68-1A3494C2415C}"/>
              </a:ext>
            </a:extLst>
          </p:cNvPr>
          <p:cNvSpPr txBox="1"/>
          <p:nvPr/>
        </p:nvSpPr>
        <p:spPr>
          <a:xfrm>
            <a:off x="5678580" y="5450888"/>
            <a:ext cx="148207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$</a:t>
            </a:r>
            <a:r>
              <a:rPr lang="tr-TR" altLang="ko-KR" sz="3200" b="1" dirty="0">
                <a:solidFill>
                  <a:schemeClr val="accent1"/>
                </a:solidFill>
              </a:rPr>
              <a:t> 30</a:t>
            </a:r>
            <a:endParaRPr lang="ko-KR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9B6979-0F4B-4C97-8AFE-AC089BD3CC50}"/>
              </a:ext>
            </a:extLst>
          </p:cNvPr>
          <p:cNvSpPr txBox="1"/>
          <p:nvPr/>
        </p:nvSpPr>
        <p:spPr>
          <a:xfrm>
            <a:off x="7500344" y="5450888"/>
            <a:ext cx="148207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2"/>
                </a:solidFill>
              </a:rPr>
              <a:t>$</a:t>
            </a:r>
            <a:r>
              <a:rPr lang="tr-TR" altLang="ko-KR" sz="2000" b="1" dirty="0">
                <a:solidFill>
                  <a:schemeClr val="accent2"/>
                </a:solidFill>
              </a:rPr>
              <a:t> </a:t>
            </a:r>
            <a:r>
              <a:rPr lang="tr-TR" altLang="ko-KR" sz="3200" b="1" dirty="0">
                <a:solidFill>
                  <a:schemeClr val="accent2"/>
                </a:solidFill>
              </a:rPr>
              <a:t>60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CFD60C-405C-4AA8-8515-A2B5491B0C3E}"/>
              </a:ext>
            </a:extLst>
          </p:cNvPr>
          <p:cNvSpPr txBox="1"/>
          <p:nvPr/>
        </p:nvSpPr>
        <p:spPr>
          <a:xfrm>
            <a:off x="9322106" y="5450888"/>
            <a:ext cx="148207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3"/>
                </a:solidFill>
              </a:rPr>
              <a:t>$</a:t>
            </a:r>
            <a:r>
              <a:rPr lang="tr-TR" altLang="ko-KR" sz="2000" b="1" dirty="0">
                <a:solidFill>
                  <a:schemeClr val="accent3"/>
                </a:solidFill>
              </a:rPr>
              <a:t> </a:t>
            </a:r>
            <a:r>
              <a:rPr lang="tr-TR" altLang="ko-KR" sz="3200" b="1" dirty="0">
                <a:solidFill>
                  <a:schemeClr val="accent3"/>
                </a:solidFill>
              </a:rPr>
              <a:t>90</a:t>
            </a:r>
            <a:endParaRPr lang="ko-KR" altLang="en-US" sz="3200" b="1" dirty="0">
              <a:solidFill>
                <a:schemeClr val="accent3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5ED9E26-5001-44DB-A392-BD0A98802160}"/>
              </a:ext>
            </a:extLst>
          </p:cNvPr>
          <p:cNvGrpSpPr/>
          <p:nvPr/>
        </p:nvGrpSpPr>
        <p:grpSpPr>
          <a:xfrm>
            <a:off x="691429" y="1946223"/>
            <a:ext cx="360000" cy="360000"/>
            <a:chOff x="2411760" y="3708613"/>
            <a:chExt cx="206152" cy="20615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521D283-1D59-4580-9F80-5B7B637ADB44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/>
            </a:p>
          </p:txBody>
        </p:sp>
        <p:sp>
          <p:nvSpPr>
            <p:cNvPr id="25" name="Chevron 34">
              <a:extLst>
                <a:ext uri="{FF2B5EF4-FFF2-40B4-BE49-F238E27FC236}">
                  <a16:creationId xmlns:a16="http://schemas.microsoft.com/office/drawing/2014/main" id="{2DAAC042-6782-4A59-BA0A-3C0299249E4E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10">
            <a:extLst>
              <a:ext uri="{FF2B5EF4-FFF2-40B4-BE49-F238E27FC236}">
                <a16:creationId xmlns:a16="http://schemas.microsoft.com/office/drawing/2014/main" id="{6C55FD25-E26F-4543-B13C-9D7A4C74776A}"/>
              </a:ext>
            </a:extLst>
          </p:cNvPr>
          <p:cNvGrpSpPr/>
          <p:nvPr/>
        </p:nvGrpSpPr>
        <p:grpSpPr>
          <a:xfrm>
            <a:off x="1184442" y="1898237"/>
            <a:ext cx="3886918" cy="985787"/>
            <a:chOff x="1214921" y="2274155"/>
            <a:chExt cx="3886918" cy="98578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10319D-D8FF-4A45-BF19-E067267E8ACE}"/>
                </a:ext>
              </a:extLst>
            </p:cNvPr>
            <p:cNvSpPr txBox="1"/>
            <p:nvPr/>
          </p:nvSpPr>
          <p:spPr>
            <a:xfrm>
              <a:off x="1214922" y="2274155"/>
              <a:ext cx="388691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tr-TR" altLang="ko-KR" sz="2000" b="1" dirty="0">
                  <a:solidFill>
                    <a:schemeClr val="accent1"/>
                  </a:solidFill>
                </a:rPr>
                <a:t>PCA</a:t>
              </a:r>
              <a:endParaRPr lang="ko-KR" altLang="en-US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079C447-C497-464C-80DC-E19539C61D51}"/>
                </a:ext>
              </a:extLst>
            </p:cNvPr>
            <p:cNvSpPr txBox="1"/>
            <p:nvPr/>
          </p:nvSpPr>
          <p:spPr>
            <a:xfrm>
              <a:off x="1214921" y="2613611"/>
              <a:ext cx="3886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Eski özniteliklerden yeni özniteliklerin oluşturulması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4E6C7A-C10E-4068-AD03-C55BBDF6ADA2}"/>
              </a:ext>
            </a:extLst>
          </p:cNvPr>
          <p:cNvGrpSpPr/>
          <p:nvPr/>
        </p:nvGrpSpPr>
        <p:grpSpPr>
          <a:xfrm>
            <a:off x="721908" y="3229543"/>
            <a:ext cx="360000" cy="360000"/>
            <a:chOff x="2411760" y="3708613"/>
            <a:chExt cx="206152" cy="20615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C8F6F06-F170-4651-A2E3-8D840FB18890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/>
            </a:p>
          </p:txBody>
        </p:sp>
        <p:sp>
          <p:nvSpPr>
            <p:cNvPr id="31" name="Chevron 54">
              <a:extLst>
                <a:ext uri="{FF2B5EF4-FFF2-40B4-BE49-F238E27FC236}">
                  <a16:creationId xmlns:a16="http://schemas.microsoft.com/office/drawing/2014/main" id="{68E64F21-DC06-4E3D-A2BC-576F4FA288EC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그룹 11">
            <a:extLst>
              <a:ext uri="{FF2B5EF4-FFF2-40B4-BE49-F238E27FC236}">
                <a16:creationId xmlns:a16="http://schemas.microsoft.com/office/drawing/2014/main" id="{DA7BF0E1-C5B6-4B28-B406-99722938F878}"/>
              </a:ext>
            </a:extLst>
          </p:cNvPr>
          <p:cNvGrpSpPr/>
          <p:nvPr/>
        </p:nvGrpSpPr>
        <p:grpSpPr>
          <a:xfrm>
            <a:off x="1214922" y="3181557"/>
            <a:ext cx="3886918" cy="985787"/>
            <a:chOff x="1214921" y="3354275"/>
            <a:chExt cx="3886918" cy="98578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0BF1B89-DAF7-4806-BC0D-40DBDACF09EB}"/>
                </a:ext>
              </a:extLst>
            </p:cNvPr>
            <p:cNvSpPr txBox="1"/>
            <p:nvPr/>
          </p:nvSpPr>
          <p:spPr>
            <a:xfrm>
              <a:off x="1214922" y="3354275"/>
              <a:ext cx="388691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tr-TR" altLang="ko-KR" sz="2000" b="1" dirty="0">
                  <a:solidFill>
                    <a:schemeClr val="accent2"/>
                  </a:solidFill>
                </a:rPr>
                <a:t>Korelasyonların Giderilmesi</a:t>
              </a:r>
              <a:endParaRPr lang="ko-KR" altLang="en-US" sz="2000" b="1" dirty="0">
                <a:solidFill>
                  <a:schemeClr val="accent2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457E830-2A61-4F59-853F-E5B408F48952}"/>
                </a:ext>
              </a:extLst>
            </p:cNvPr>
            <p:cNvSpPr txBox="1"/>
            <p:nvPr/>
          </p:nvSpPr>
          <p:spPr>
            <a:xfrm>
              <a:off x="1214921" y="3693731"/>
              <a:ext cx="3886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Öznitelikler arasındaki bağımlılığının giderilmesi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FCDD8C-D46B-496D-9396-F69EB4AD59D1}"/>
              </a:ext>
            </a:extLst>
          </p:cNvPr>
          <p:cNvGrpSpPr/>
          <p:nvPr/>
        </p:nvGrpSpPr>
        <p:grpSpPr>
          <a:xfrm>
            <a:off x="721906" y="4614462"/>
            <a:ext cx="360000" cy="360000"/>
            <a:chOff x="2411760" y="3708613"/>
            <a:chExt cx="206152" cy="20615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8261EAA-AB02-4C1A-BFC0-5D3035AA80C3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/>
            </a:p>
          </p:txBody>
        </p:sp>
        <p:sp>
          <p:nvSpPr>
            <p:cNvPr id="37" name="Chevron 61">
              <a:extLst>
                <a:ext uri="{FF2B5EF4-FFF2-40B4-BE49-F238E27FC236}">
                  <a16:creationId xmlns:a16="http://schemas.microsoft.com/office/drawing/2014/main" id="{E16C741D-C11C-4CE0-A877-45012F36D196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그룹 26">
            <a:extLst>
              <a:ext uri="{FF2B5EF4-FFF2-40B4-BE49-F238E27FC236}">
                <a16:creationId xmlns:a16="http://schemas.microsoft.com/office/drawing/2014/main" id="{D20D598F-6C43-494C-96F4-C874E569CB6B}"/>
              </a:ext>
            </a:extLst>
          </p:cNvPr>
          <p:cNvGrpSpPr/>
          <p:nvPr/>
        </p:nvGrpSpPr>
        <p:grpSpPr>
          <a:xfrm>
            <a:off x="1214923" y="4566477"/>
            <a:ext cx="3886917" cy="1060369"/>
            <a:chOff x="1214922" y="4434394"/>
            <a:chExt cx="3886917" cy="106036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8AB2D0E-022C-46B7-917F-26E5832C2B15}"/>
                </a:ext>
              </a:extLst>
            </p:cNvPr>
            <p:cNvSpPr txBox="1"/>
            <p:nvPr/>
          </p:nvSpPr>
          <p:spPr>
            <a:xfrm>
              <a:off x="1214922" y="4434394"/>
              <a:ext cx="388691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accent3"/>
                  </a:solidFill>
                </a:rPr>
                <a:t>Random Forest</a:t>
              </a:r>
              <a:endParaRPr lang="ko-KR" altLang="en-US" sz="2000" b="1" dirty="0">
                <a:solidFill>
                  <a:schemeClr val="accent3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6AD865F-D026-4D47-9152-4115A6A0D767}"/>
                </a:ext>
              </a:extLst>
            </p:cNvPr>
            <p:cNvSpPr txBox="1"/>
            <p:nvPr/>
          </p:nvSpPr>
          <p:spPr>
            <a:xfrm>
              <a:off x="1214922" y="4848432"/>
              <a:ext cx="3886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Random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Forest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algoritmasından önemli özniteliklerin elde edilmesi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4904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9401" y="304388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tr-TR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Modelleme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BE7D05-678F-41CF-9141-ED3546C4E9A4}"/>
              </a:ext>
            </a:extLst>
          </p:cNvPr>
          <p:cNvSpPr txBox="1"/>
          <p:nvPr/>
        </p:nvSpPr>
        <p:spPr>
          <a:xfrm>
            <a:off x="788477" y="1215574"/>
            <a:ext cx="4392000" cy="44268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tr-TR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Sınıflandırma</a:t>
            </a:r>
          </a:p>
          <a:p>
            <a:pPr algn="r">
              <a:lnSpc>
                <a:spcPct val="150000"/>
              </a:lnSpc>
            </a:pPr>
            <a:r>
              <a:rPr lang="tr-T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Multi </a:t>
            </a:r>
            <a:r>
              <a:rPr lang="tr-TR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Logistic</a:t>
            </a:r>
            <a:r>
              <a:rPr lang="tr-T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tr-TR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Classification</a:t>
            </a:r>
            <a:endParaRPr lang="tr-TR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r">
              <a:lnSpc>
                <a:spcPct val="150000"/>
              </a:lnSpc>
            </a:pPr>
            <a:r>
              <a:rPr lang="tr-TR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Decision</a:t>
            </a:r>
            <a:r>
              <a:rPr lang="tr-T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tr-TR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Tree</a:t>
            </a:r>
            <a:r>
              <a:rPr lang="tr-T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tr-TR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Classification</a:t>
            </a:r>
            <a:endParaRPr lang="tr-TR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r">
              <a:lnSpc>
                <a:spcPct val="150000"/>
              </a:lnSpc>
            </a:pPr>
            <a:r>
              <a:rPr lang="tr-TR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Random</a:t>
            </a:r>
            <a:r>
              <a:rPr lang="tr-T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tr-TR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Forrest</a:t>
            </a:r>
            <a:r>
              <a:rPr lang="tr-T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tr-TR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Classification</a:t>
            </a:r>
            <a:endParaRPr lang="tr-TR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r">
              <a:lnSpc>
                <a:spcPct val="150000"/>
              </a:lnSpc>
            </a:pPr>
            <a:r>
              <a:rPr lang="tr-TR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Boosting</a:t>
            </a:r>
            <a:r>
              <a:rPr lang="tr-T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Algoritmaları</a:t>
            </a:r>
          </a:p>
          <a:p>
            <a:pPr algn="r">
              <a:lnSpc>
                <a:spcPct val="150000"/>
              </a:lnSpc>
            </a:pPr>
            <a:endParaRPr lang="tr-TR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r">
              <a:lnSpc>
                <a:spcPct val="150000"/>
              </a:lnSpc>
            </a:pPr>
            <a:endParaRPr lang="tr-TR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r">
              <a:lnSpc>
                <a:spcPct val="150000"/>
              </a:lnSpc>
            </a:pPr>
            <a:endParaRPr lang="tr-TR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r">
              <a:lnSpc>
                <a:spcPct val="150000"/>
              </a:lnSpc>
            </a:pP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074" name="Picture 2" descr="classification ile ilgili gÃ¶rsel sonucu">
            <a:extLst>
              <a:ext uri="{FF2B5EF4-FFF2-40B4-BE49-F238E27FC236}">
                <a16:creationId xmlns:a16="http://schemas.microsoft.com/office/drawing/2014/main" id="{77835E5A-5BF5-443C-9141-F45541DEB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" t="26936" r="3148" b="3168"/>
          <a:stretch/>
        </p:blipFill>
        <p:spPr bwMode="auto">
          <a:xfrm>
            <a:off x="1423312" y="4423768"/>
            <a:ext cx="3908113" cy="165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0">
            <a:extLst>
              <a:ext uri="{FF2B5EF4-FFF2-40B4-BE49-F238E27FC236}">
                <a16:creationId xmlns:a16="http://schemas.microsoft.com/office/drawing/2014/main" id="{E295FBF5-5ADC-45EB-8E05-E20CBABE452A}"/>
              </a:ext>
            </a:extLst>
          </p:cNvPr>
          <p:cNvSpPr txBox="1"/>
          <p:nvPr/>
        </p:nvSpPr>
        <p:spPr>
          <a:xfrm>
            <a:off x="6671426" y="1215573"/>
            <a:ext cx="3908113" cy="39651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tr-TR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Regresyon</a:t>
            </a:r>
          </a:p>
          <a:p>
            <a:pPr>
              <a:lnSpc>
                <a:spcPct val="150000"/>
              </a:lnSpc>
            </a:pPr>
            <a:r>
              <a:rPr lang="tr-TR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Decision</a:t>
            </a:r>
            <a:r>
              <a:rPr lang="tr-T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tr-TR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Tree</a:t>
            </a:r>
            <a:r>
              <a:rPr lang="tr-T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Regresyon</a:t>
            </a:r>
          </a:p>
          <a:p>
            <a:pPr>
              <a:lnSpc>
                <a:spcPct val="150000"/>
              </a:lnSpc>
            </a:pPr>
            <a:r>
              <a:rPr lang="tr-TR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Random</a:t>
            </a:r>
            <a:r>
              <a:rPr lang="tr-T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tr-TR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Forrest</a:t>
            </a:r>
            <a:r>
              <a:rPr lang="tr-T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Regresyon</a:t>
            </a:r>
          </a:p>
          <a:p>
            <a:pPr>
              <a:lnSpc>
                <a:spcPct val="150000"/>
              </a:lnSpc>
            </a:pPr>
            <a:r>
              <a:rPr lang="tr-TR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Keras</a:t>
            </a:r>
            <a:r>
              <a:rPr lang="tr-T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Regresyon</a:t>
            </a:r>
          </a:p>
          <a:p>
            <a:pPr>
              <a:lnSpc>
                <a:spcPct val="150000"/>
              </a:lnSpc>
            </a:pPr>
            <a:endParaRPr lang="tr-TR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tr-TR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tr-TR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076" name="Picture 4" descr="regression ile ilgili gÃ¶rsel sonucu">
            <a:extLst>
              <a:ext uri="{FF2B5EF4-FFF2-40B4-BE49-F238E27FC236}">
                <a16:creationId xmlns:a16="http://schemas.microsoft.com/office/drawing/2014/main" id="{EDCDBB63-7572-4343-B487-C719F0DFD7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9" t="16092" r="36512" b="16013"/>
          <a:stretch/>
        </p:blipFill>
        <p:spPr bwMode="auto">
          <a:xfrm>
            <a:off x="7076534" y="3896469"/>
            <a:ext cx="2842970" cy="223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ounded Rectangle 54">
            <a:extLst>
              <a:ext uri="{FF2B5EF4-FFF2-40B4-BE49-F238E27FC236}">
                <a16:creationId xmlns:a16="http://schemas.microsoft.com/office/drawing/2014/main" id="{24FAE593-9F09-41ED-8D12-B4A5016E4001}"/>
              </a:ext>
            </a:extLst>
          </p:cNvPr>
          <p:cNvSpPr/>
          <p:nvPr/>
        </p:nvSpPr>
        <p:spPr>
          <a:xfrm rot="5400000">
            <a:off x="3736317" y="3580545"/>
            <a:ext cx="4649155" cy="8852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395914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B1C3A331-50ED-4AA0-B149-94D8763F4B5C}"/>
              </a:ext>
            </a:extLst>
          </p:cNvPr>
          <p:cNvSpPr/>
          <p:nvPr/>
        </p:nvSpPr>
        <p:spPr>
          <a:xfrm>
            <a:off x="6779575" y="1703581"/>
            <a:ext cx="4012004" cy="3156876"/>
          </a:xfrm>
          <a:custGeom>
            <a:avLst/>
            <a:gdLst>
              <a:gd name="connsiteX0" fmla="*/ 935369 w 4012004"/>
              <a:gd name="connsiteY0" fmla="*/ 1848105 h 3156876"/>
              <a:gd name="connsiteX1" fmla="*/ 945185 w 4012004"/>
              <a:gd name="connsiteY1" fmla="*/ 1857921 h 3156876"/>
              <a:gd name="connsiteX2" fmla="*/ 945185 w 4012004"/>
              <a:gd name="connsiteY2" fmla="*/ 2044195 h 3156876"/>
              <a:gd name="connsiteX3" fmla="*/ 948513 w 4012004"/>
              <a:gd name="connsiteY3" fmla="*/ 2043523 h 3156876"/>
              <a:gd name="connsiteX4" fmla="*/ 1037128 w 4012004"/>
              <a:gd name="connsiteY4" fmla="*/ 2132138 h 3156876"/>
              <a:gd name="connsiteX5" fmla="*/ 1037128 w 4012004"/>
              <a:gd name="connsiteY5" fmla="*/ 2473212 h 3156876"/>
              <a:gd name="connsiteX6" fmla="*/ 948513 w 4012004"/>
              <a:gd name="connsiteY6" fmla="*/ 2561827 h 3156876"/>
              <a:gd name="connsiteX7" fmla="*/ 945185 w 4012004"/>
              <a:gd name="connsiteY7" fmla="*/ 2561155 h 3156876"/>
              <a:gd name="connsiteX8" fmla="*/ 945185 w 4012004"/>
              <a:gd name="connsiteY8" fmla="*/ 3147060 h 3156876"/>
              <a:gd name="connsiteX9" fmla="*/ 935369 w 4012004"/>
              <a:gd name="connsiteY9" fmla="*/ 3156876 h 3156876"/>
              <a:gd name="connsiteX10" fmla="*/ 925553 w 4012004"/>
              <a:gd name="connsiteY10" fmla="*/ 3147060 h 3156876"/>
              <a:gd name="connsiteX11" fmla="*/ 925553 w 4012004"/>
              <a:gd name="connsiteY11" fmla="*/ 2557192 h 3156876"/>
              <a:gd name="connsiteX12" fmla="*/ 914020 w 4012004"/>
              <a:gd name="connsiteY12" fmla="*/ 2554863 h 3156876"/>
              <a:gd name="connsiteX13" fmla="*/ 859898 w 4012004"/>
              <a:gd name="connsiteY13" fmla="*/ 2473212 h 3156876"/>
              <a:gd name="connsiteX14" fmla="*/ 859898 w 4012004"/>
              <a:gd name="connsiteY14" fmla="*/ 2132138 h 3156876"/>
              <a:gd name="connsiteX15" fmla="*/ 914020 w 4012004"/>
              <a:gd name="connsiteY15" fmla="*/ 2050487 h 3156876"/>
              <a:gd name="connsiteX16" fmla="*/ 925553 w 4012004"/>
              <a:gd name="connsiteY16" fmla="*/ 2048159 h 3156876"/>
              <a:gd name="connsiteX17" fmla="*/ 925553 w 4012004"/>
              <a:gd name="connsiteY17" fmla="*/ 1857921 h 3156876"/>
              <a:gd name="connsiteX18" fmla="*/ 935369 w 4012004"/>
              <a:gd name="connsiteY18" fmla="*/ 1848105 h 3156876"/>
              <a:gd name="connsiteX19" fmla="*/ 88615 w 4012004"/>
              <a:gd name="connsiteY19" fmla="*/ 1565010 h 3156876"/>
              <a:gd name="connsiteX20" fmla="*/ 98431 w 4012004"/>
              <a:gd name="connsiteY20" fmla="*/ 1574826 h 3156876"/>
              <a:gd name="connsiteX21" fmla="*/ 98431 w 4012004"/>
              <a:gd name="connsiteY21" fmla="*/ 2000946 h 3156876"/>
              <a:gd name="connsiteX22" fmla="*/ 123108 w 4012004"/>
              <a:gd name="connsiteY22" fmla="*/ 2005928 h 3156876"/>
              <a:gd name="connsiteX23" fmla="*/ 177230 w 4012004"/>
              <a:gd name="connsiteY23" fmla="*/ 2087579 h 3156876"/>
              <a:gd name="connsiteX24" fmla="*/ 177230 w 4012004"/>
              <a:gd name="connsiteY24" fmla="*/ 2510024 h 3156876"/>
              <a:gd name="connsiteX25" fmla="*/ 123108 w 4012004"/>
              <a:gd name="connsiteY25" fmla="*/ 2591675 h 3156876"/>
              <a:gd name="connsiteX26" fmla="*/ 98431 w 4012004"/>
              <a:gd name="connsiteY26" fmla="*/ 2596658 h 3156876"/>
              <a:gd name="connsiteX27" fmla="*/ 98431 w 4012004"/>
              <a:gd name="connsiteY27" fmla="*/ 2863965 h 3156876"/>
              <a:gd name="connsiteX28" fmla="*/ 88615 w 4012004"/>
              <a:gd name="connsiteY28" fmla="*/ 2873781 h 3156876"/>
              <a:gd name="connsiteX29" fmla="*/ 78799 w 4012004"/>
              <a:gd name="connsiteY29" fmla="*/ 2863965 h 3156876"/>
              <a:gd name="connsiteX30" fmla="*/ 78799 w 4012004"/>
              <a:gd name="connsiteY30" fmla="*/ 2596658 h 3156876"/>
              <a:gd name="connsiteX31" fmla="*/ 54122 w 4012004"/>
              <a:gd name="connsiteY31" fmla="*/ 2591675 h 3156876"/>
              <a:gd name="connsiteX32" fmla="*/ 0 w 4012004"/>
              <a:gd name="connsiteY32" fmla="*/ 2510024 h 3156876"/>
              <a:gd name="connsiteX33" fmla="*/ 0 w 4012004"/>
              <a:gd name="connsiteY33" fmla="*/ 2087579 h 3156876"/>
              <a:gd name="connsiteX34" fmla="*/ 54122 w 4012004"/>
              <a:gd name="connsiteY34" fmla="*/ 2005928 h 3156876"/>
              <a:gd name="connsiteX35" fmla="*/ 78799 w 4012004"/>
              <a:gd name="connsiteY35" fmla="*/ 2000946 h 3156876"/>
              <a:gd name="connsiteX36" fmla="*/ 78799 w 4012004"/>
              <a:gd name="connsiteY36" fmla="*/ 1574826 h 3156876"/>
              <a:gd name="connsiteX37" fmla="*/ 88615 w 4012004"/>
              <a:gd name="connsiteY37" fmla="*/ 1565010 h 3156876"/>
              <a:gd name="connsiteX38" fmla="*/ 1586411 w 4012004"/>
              <a:gd name="connsiteY38" fmla="*/ 1177255 h 3156876"/>
              <a:gd name="connsiteX39" fmla="*/ 1596227 w 4012004"/>
              <a:gd name="connsiteY39" fmla="*/ 1187071 h 3156876"/>
              <a:gd name="connsiteX40" fmla="*/ 1596227 w 4012004"/>
              <a:gd name="connsiteY40" fmla="*/ 1351438 h 3156876"/>
              <a:gd name="connsiteX41" fmla="*/ 1620904 w 4012004"/>
              <a:gd name="connsiteY41" fmla="*/ 1356420 h 3156876"/>
              <a:gd name="connsiteX42" fmla="*/ 1675026 w 4012004"/>
              <a:gd name="connsiteY42" fmla="*/ 1438071 h 3156876"/>
              <a:gd name="connsiteX43" fmla="*/ 1675026 w 4012004"/>
              <a:gd name="connsiteY43" fmla="*/ 1701703 h 3156876"/>
              <a:gd name="connsiteX44" fmla="*/ 1620904 w 4012004"/>
              <a:gd name="connsiteY44" fmla="*/ 1783354 h 3156876"/>
              <a:gd name="connsiteX45" fmla="*/ 1596227 w 4012004"/>
              <a:gd name="connsiteY45" fmla="*/ 1788336 h 3156876"/>
              <a:gd name="connsiteX46" fmla="*/ 1596227 w 4012004"/>
              <a:gd name="connsiteY46" fmla="*/ 1952702 h 3156876"/>
              <a:gd name="connsiteX47" fmla="*/ 1586411 w 4012004"/>
              <a:gd name="connsiteY47" fmla="*/ 1962518 h 3156876"/>
              <a:gd name="connsiteX48" fmla="*/ 1576595 w 4012004"/>
              <a:gd name="connsiteY48" fmla="*/ 1952702 h 3156876"/>
              <a:gd name="connsiteX49" fmla="*/ 1576595 w 4012004"/>
              <a:gd name="connsiteY49" fmla="*/ 1788336 h 3156876"/>
              <a:gd name="connsiteX50" fmla="*/ 1551918 w 4012004"/>
              <a:gd name="connsiteY50" fmla="*/ 1783354 h 3156876"/>
              <a:gd name="connsiteX51" fmla="*/ 1497796 w 4012004"/>
              <a:gd name="connsiteY51" fmla="*/ 1701703 h 3156876"/>
              <a:gd name="connsiteX52" fmla="*/ 1497796 w 4012004"/>
              <a:gd name="connsiteY52" fmla="*/ 1438071 h 3156876"/>
              <a:gd name="connsiteX53" fmla="*/ 1551918 w 4012004"/>
              <a:gd name="connsiteY53" fmla="*/ 1356420 h 3156876"/>
              <a:gd name="connsiteX54" fmla="*/ 1576595 w 4012004"/>
              <a:gd name="connsiteY54" fmla="*/ 1351438 h 3156876"/>
              <a:gd name="connsiteX55" fmla="*/ 1576595 w 4012004"/>
              <a:gd name="connsiteY55" fmla="*/ 1187071 h 3156876"/>
              <a:gd name="connsiteX56" fmla="*/ 1586411 w 4012004"/>
              <a:gd name="connsiteY56" fmla="*/ 1177255 h 3156876"/>
              <a:gd name="connsiteX57" fmla="*/ 2426794 w 4012004"/>
              <a:gd name="connsiteY57" fmla="*/ 488999 h 3156876"/>
              <a:gd name="connsiteX58" fmla="*/ 2436610 w 4012004"/>
              <a:gd name="connsiteY58" fmla="*/ 498815 h 3156876"/>
              <a:gd name="connsiteX59" fmla="*/ 2436610 w 4012004"/>
              <a:gd name="connsiteY59" fmla="*/ 589710 h 3156876"/>
              <a:gd name="connsiteX60" fmla="*/ 2465450 w 4012004"/>
              <a:gd name="connsiteY60" fmla="*/ 595532 h 3156876"/>
              <a:gd name="connsiteX61" fmla="*/ 2515409 w 4012004"/>
              <a:gd name="connsiteY61" fmla="*/ 670903 h 3156876"/>
              <a:gd name="connsiteX62" fmla="*/ 2515409 w 4012004"/>
              <a:gd name="connsiteY62" fmla="*/ 1726684 h 3156876"/>
              <a:gd name="connsiteX63" fmla="*/ 2465450 w 4012004"/>
              <a:gd name="connsiteY63" fmla="*/ 1802055 h 3156876"/>
              <a:gd name="connsiteX64" fmla="*/ 2436610 w 4012004"/>
              <a:gd name="connsiteY64" fmla="*/ 1807877 h 3156876"/>
              <a:gd name="connsiteX65" fmla="*/ 2436610 w 4012004"/>
              <a:gd name="connsiteY65" fmla="*/ 1984270 h 3156876"/>
              <a:gd name="connsiteX66" fmla="*/ 2426794 w 4012004"/>
              <a:gd name="connsiteY66" fmla="*/ 1994086 h 3156876"/>
              <a:gd name="connsiteX67" fmla="*/ 2416978 w 4012004"/>
              <a:gd name="connsiteY67" fmla="*/ 1984270 h 3156876"/>
              <a:gd name="connsiteX68" fmla="*/ 2416978 w 4012004"/>
              <a:gd name="connsiteY68" fmla="*/ 1807877 h 3156876"/>
              <a:gd name="connsiteX69" fmla="*/ 2388138 w 4012004"/>
              <a:gd name="connsiteY69" fmla="*/ 1802055 h 3156876"/>
              <a:gd name="connsiteX70" fmla="*/ 2338179 w 4012004"/>
              <a:gd name="connsiteY70" fmla="*/ 1726684 h 3156876"/>
              <a:gd name="connsiteX71" fmla="*/ 2338179 w 4012004"/>
              <a:gd name="connsiteY71" fmla="*/ 670903 h 3156876"/>
              <a:gd name="connsiteX72" fmla="*/ 2388138 w 4012004"/>
              <a:gd name="connsiteY72" fmla="*/ 595532 h 3156876"/>
              <a:gd name="connsiteX73" fmla="*/ 2416978 w 4012004"/>
              <a:gd name="connsiteY73" fmla="*/ 589710 h 3156876"/>
              <a:gd name="connsiteX74" fmla="*/ 2416978 w 4012004"/>
              <a:gd name="connsiteY74" fmla="*/ 498815 h 3156876"/>
              <a:gd name="connsiteX75" fmla="*/ 2426794 w 4012004"/>
              <a:gd name="connsiteY75" fmla="*/ 488999 h 3156876"/>
              <a:gd name="connsiteX76" fmla="*/ 3058591 w 4012004"/>
              <a:gd name="connsiteY76" fmla="*/ 20757 h 3156876"/>
              <a:gd name="connsiteX77" fmla="*/ 3068407 w 4012004"/>
              <a:gd name="connsiteY77" fmla="*/ 30573 h 3156876"/>
              <a:gd name="connsiteX78" fmla="*/ 3068407 w 4012004"/>
              <a:gd name="connsiteY78" fmla="*/ 236262 h 3156876"/>
              <a:gd name="connsiteX79" fmla="*/ 3093084 w 4012004"/>
              <a:gd name="connsiteY79" fmla="*/ 241244 h 3156876"/>
              <a:gd name="connsiteX80" fmla="*/ 3147206 w 4012004"/>
              <a:gd name="connsiteY80" fmla="*/ 322895 h 3156876"/>
              <a:gd name="connsiteX81" fmla="*/ 3147206 w 4012004"/>
              <a:gd name="connsiteY81" fmla="*/ 871974 h 3156876"/>
              <a:gd name="connsiteX82" fmla="*/ 3093084 w 4012004"/>
              <a:gd name="connsiteY82" fmla="*/ 953625 h 3156876"/>
              <a:gd name="connsiteX83" fmla="*/ 3068407 w 4012004"/>
              <a:gd name="connsiteY83" fmla="*/ 958607 h 3156876"/>
              <a:gd name="connsiteX84" fmla="*/ 3068407 w 4012004"/>
              <a:gd name="connsiteY84" fmla="*/ 1319712 h 3156876"/>
              <a:gd name="connsiteX85" fmla="*/ 3058591 w 4012004"/>
              <a:gd name="connsiteY85" fmla="*/ 1329528 h 3156876"/>
              <a:gd name="connsiteX86" fmla="*/ 3048775 w 4012004"/>
              <a:gd name="connsiteY86" fmla="*/ 1319712 h 3156876"/>
              <a:gd name="connsiteX87" fmla="*/ 3048775 w 4012004"/>
              <a:gd name="connsiteY87" fmla="*/ 958607 h 3156876"/>
              <a:gd name="connsiteX88" fmla="*/ 3024098 w 4012004"/>
              <a:gd name="connsiteY88" fmla="*/ 953625 h 3156876"/>
              <a:gd name="connsiteX89" fmla="*/ 2969976 w 4012004"/>
              <a:gd name="connsiteY89" fmla="*/ 871974 h 3156876"/>
              <a:gd name="connsiteX90" fmla="*/ 2969976 w 4012004"/>
              <a:gd name="connsiteY90" fmla="*/ 322895 h 3156876"/>
              <a:gd name="connsiteX91" fmla="*/ 3024098 w 4012004"/>
              <a:gd name="connsiteY91" fmla="*/ 241244 h 3156876"/>
              <a:gd name="connsiteX92" fmla="*/ 3048775 w 4012004"/>
              <a:gd name="connsiteY92" fmla="*/ 236262 h 3156876"/>
              <a:gd name="connsiteX93" fmla="*/ 3048775 w 4012004"/>
              <a:gd name="connsiteY93" fmla="*/ 30573 h 3156876"/>
              <a:gd name="connsiteX94" fmla="*/ 3058591 w 4012004"/>
              <a:gd name="connsiteY94" fmla="*/ 20757 h 3156876"/>
              <a:gd name="connsiteX95" fmla="*/ 3923389 w 4012004"/>
              <a:gd name="connsiteY95" fmla="*/ 0 h 3156876"/>
              <a:gd name="connsiteX96" fmla="*/ 3933205 w 4012004"/>
              <a:gd name="connsiteY96" fmla="*/ 9816 h 3156876"/>
              <a:gd name="connsiteX97" fmla="*/ 3933205 w 4012004"/>
              <a:gd name="connsiteY97" fmla="*/ 58587 h 3156876"/>
              <a:gd name="connsiteX98" fmla="*/ 3957882 w 4012004"/>
              <a:gd name="connsiteY98" fmla="*/ 63569 h 3156876"/>
              <a:gd name="connsiteX99" fmla="*/ 4012004 w 4012004"/>
              <a:gd name="connsiteY99" fmla="*/ 145220 h 3156876"/>
              <a:gd name="connsiteX100" fmla="*/ 4012004 w 4012004"/>
              <a:gd name="connsiteY100" fmla="*/ 467633 h 3156876"/>
              <a:gd name="connsiteX101" fmla="*/ 3957882 w 4012004"/>
              <a:gd name="connsiteY101" fmla="*/ 549284 h 3156876"/>
              <a:gd name="connsiteX102" fmla="*/ 3933205 w 4012004"/>
              <a:gd name="connsiteY102" fmla="*/ 554266 h 3156876"/>
              <a:gd name="connsiteX103" fmla="*/ 3933205 w 4012004"/>
              <a:gd name="connsiteY103" fmla="*/ 775447 h 3156876"/>
              <a:gd name="connsiteX104" fmla="*/ 3923389 w 4012004"/>
              <a:gd name="connsiteY104" fmla="*/ 785263 h 3156876"/>
              <a:gd name="connsiteX105" fmla="*/ 3913573 w 4012004"/>
              <a:gd name="connsiteY105" fmla="*/ 775447 h 3156876"/>
              <a:gd name="connsiteX106" fmla="*/ 3913573 w 4012004"/>
              <a:gd name="connsiteY106" fmla="*/ 554266 h 3156876"/>
              <a:gd name="connsiteX107" fmla="*/ 3888896 w 4012004"/>
              <a:gd name="connsiteY107" fmla="*/ 549284 h 3156876"/>
              <a:gd name="connsiteX108" fmla="*/ 3834774 w 4012004"/>
              <a:gd name="connsiteY108" fmla="*/ 467633 h 3156876"/>
              <a:gd name="connsiteX109" fmla="*/ 3834774 w 4012004"/>
              <a:gd name="connsiteY109" fmla="*/ 145220 h 3156876"/>
              <a:gd name="connsiteX110" fmla="*/ 3888896 w 4012004"/>
              <a:gd name="connsiteY110" fmla="*/ 63569 h 3156876"/>
              <a:gd name="connsiteX111" fmla="*/ 3913573 w 4012004"/>
              <a:gd name="connsiteY111" fmla="*/ 58587 h 3156876"/>
              <a:gd name="connsiteX112" fmla="*/ 3913573 w 4012004"/>
              <a:gd name="connsiteY112" fmla="*/ 9816 h 3156876"/>
              <a:gd name="connsiteX113" fmla="*/ 3923389 w 4012004"/>
              <a:gd name="connsiteY113" fmla="*/ 0 h 315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4012004" h="3156876">
                <a:moveTo>
                  <a:pt x="935369" y="1848105"/>
                </a:moveTo>
                <a:cubicBezTo>
                  <a:pt x="940790" y="1848105"/>
                  <a:pt x="945185" y="1852500"/>
                  <a:pt x="945185" y="1857921"/>
                </a:cubicBezTo>
                <a:lnTo>
                  <a:pt x="945185" y="2044195"/>
                </a:lnTo>
                <a:lnTo>
                  <a:pt x="948513" y="2043523"/>
                </a:lnTo>
                <a:cubicBezTo>
                  <a:pt x="997454" y="2043523"/>
                  <a:pt x="1037128" y="2083197"/>
                  <a:pt x="1037128" y="2132138"/>
                </a:cubicBezTo>
                <a:lnTo>
                  <a:pt x="1037128" y="2473212"/>
                </a:lnTo>
                <a:cubicBezTo>
                  <a:pt x="1037128" y="2522153"/>
                  <a:pt x="997454" y="2561827"/>
                  <a:pt x="948513" y="2561827"/>
                </a:cubicBezTo>
                <a:lnTo>
                  <a:pt x="945185" y="2561155"/>
                </a:lnTo>
                <a:lnTo>
                  <a:pt x="945185" y="3147060"/>
                </a:lnTo>
                <a:cubicBezTo>
                  <a:pt x="945185" y="3152481"/>
                  <a:pt x="940790" y="3156876"/>
                  <a:pt x="935369" y="3156876"/>
                </a:cubicBezTo>
                <a:cubicBezTo>
                  <a:pt x="929948" y="3156876"/>
                  <a:pt x="925553" y="3152481"/>
                  <a:pt x="925553" y="3147060"/>
                </a:cubicBezTo>
                <a:lnTo>
                  <a:pt x="925553" y="2557192"/>
                </a:lnTo>
                <a:lnTo>
                  <a:pt x="914020" y="2554863"/>
                </a:lnTo>
                <a:cubicBezTo>
                  <a:pt x="882214" y="2541411"/>
                  <a:pt x="859898" y="2509918"/>
                  <a:pt x="859898" y="2473212"/>
                </a:cubicBezTo>
                <a:lnTo>
                  <a:pt x="859898" y="2132138"/>
                </a:lnTo>
                <a:cubicBezTo>
                  <a:pt x="859898" y="2095432"/>
                  <a:pt x="882214" y="2063939"/>
                  <a:pt x="914020" y="2050487"/>
                </a:cubicBezTo>
                <a:lnTo>
                  <a:pt x="925553" y="2048159"/>
                </a:lnTo>
                <a:lnTo>
                  <a:pt x="925553" y="1857921"/>
                </a:lnTo>
                <a:cubicBezTo>
                  <a:pt x="925553" y="1852500"/>
                  <a:pt x="929948" y="1848105"/>
                  <a:pt x="935369" y="1848105"/>
                </a:cubicBezTo>
                <a:close/>
                <a:moveTo>
                  <a:pt x="88615" y="1565010"/>
                </a:moveTo>
                <a:cubicBezTo>
                  <a:pt x="94036" y="1565010"/>
                  <a:pt x="98431" y="1569405"/>
                  <a:pt x="98431" y="1574826"/>
                </a:cubicBezTo>
                <a:lnTo>
                  <a:pt x="98431" y="2000946"/>
                </a:lnTo>
                <a:lnTo>
                  <a:pt x="123108" y="2005928"/>
                </a:lnTo>
                <a:cubicBezTo>
                  <a:pt x="154913" y="2019380"/>
                  <a:pt x="177230" y="2050873"/>
                  <a:pt x="177230" y="2087579"/>
                </a:cubicBezTo>
                <a:lnTo>
                  <a:pt x="177230" y="2510024"/>
                </a:lnTo>
                <a:cubicBezTo>
                  <a:pt x="177230" y="2546730"/>
                  <a:pt x="154913" y="2578223"/>
                  <a:pt x="123108" y="2591675"/>
                </a:cubicBezTo>
                <a:lnTo>
                  <a:pt x="98431" y="2596658"/>
                </a:lnTo>
                <a:lnTo>
                  <a:pt x="98431" y="2863965"/>
                </a:lnTo>
                <a:cubicBezTo>
                  <a:pt x="98431" y="2869386"/>
                  <a:pt x="94036" y="2873781"/>
                  <a:pt x="88615" y="2873781"/>
                </a:cubicBezTo>
                <a:cubicBezTo>
                  <a:pt x="83194" y="2873781"/>
                  <a:pt x="78799" y="2869386"/>
                  <a:pt x="78799" y="2863965"/>
                </a:cubicBezTo>
                <a:lnTo>
                  <a:pt x="78799" y="2596658"/>
                </a:lnTo>
                <a:lnTo>
                  <a:pt x="54122" y="2591675"/>
                </a:lnTo>
                <a:cubicBezTo>
                  <a:pt x="22316" y="2578223"/>
                  <a:pt x="0" y="2546730"/>
                  <a:pt x="0" y="2510024"/>
                </a:cubicBezTo>
                <a:lnTo>
                  <a:pt x="0" y="2087579"/>
                </a:lnTo>
                <a:cubicBezTo>
                  <a:pt x="0" y="2050873"/>
                  <a:pt x="22316" y="2019380"/>
                  <a:pt x="54122" y="2005928"/>
                </a:cubicBezTo>
                <a:lnTo>
                  <a:pt x="78799" y="2000946"/>
                </a:lnTo>
                <a:lnTo>
                  <a:pt x="78799" y="1574826"/>
                </a:lnTo>
                <a:cubicBezTo>
                  <a:pt x="78799" y="1569405"/>
                  <a:pt x="83194" y="1565010"/>
                  <a:pt x="88615" y="1565010"/>
                </a:cubicBezTo>
                <a:close/>
                <a:moveTo>
                  <a:pt x="1586411" y="1177255"/>
                </a:moveTo>
                <a:cubicBezTo>
                  <a:pt x="1591832" y="1177255"/>
                  <a:pt x="1596227" y="1181650"/>
                  <a:pt x="1596227" y="1187071"/>
                </a:cubicBezTo>
                <a:lnTo>
                  <a:pt x="1596227" y="1351438"/>
                </a:lnTo>
                <a:lnTo>
                  <a:pt x="1620904" y="1356420"/>
                </a:lnTo>
                <a:cubicBezTo>
                  <a:pt x="1652709" y="1369872"/>
                  <a:pt x="1675026" y="1401365"/>
                  <a:pt x="1675026" y="1438071"/>
                </a:cubicBezTo>
                <a:lnTo>
                  <a:pt x="1675026" y="1701703"/>
                </a:lnTo>
                <a:cubicBezTo>
                  <a:pt x="1675026" y="1738409"/>
                  <a:pt x="1652709" y="1769902"/>
                  <a:pt x="1620904" y="1783354"/>
                </a:cubicBezTo>
                <a:lnTo>
                  <a:pt x="1596227" y="1788336"/>
                </a:lnTo>
                <a:lnTo>
                  <a:pt x="1596227" y="1952702"/>
                </a:lnTo>
                <a:cubicBezTo>
                  <a:pt x="1596227" y="1958123"/>
                  <a:pt x="1591832" y="1962518"/>
                  <a:pt x="1586411" y="1962518"/>
                </a:cubicBezTo>
                <a:cubicBezTo>
                  <a:pt x="1580990" y="1962518"/>
                  <a:pt x="1576595" y="1958123"/>
                  <a:pt x="1576595" y="1952702"/>
                </a:cubicBezTo>
                <a:lnTo>
                  <a:pt x="1576595" y="1788336"/>
                </a:lnTo>
                <a:lnTo>
                  <a:pt x="1551918" y="1783354"/>
                </a:lnTo>
                <a:cubicBezTo>
                  <a:pt x="1520113" y="1769902"/>
                  <a:pt x="1497796" y="1738409"/>
                  <a:pt x="1497796" y="1701703"/>
                </a:cubicBezTo>
                <a:lnTo>
                  <a:pt x="1497796" y="1438071"/>
                </a:lnTo>
                <a:cubicBezTo>
                  <a:pt x="1497796" y="1401365"/>
                  <a:pt x="1520113" y="1369872"/>
                  <a:pt x="1551918" y="1356420"/>
                </a:cubicBezTo>
                <a:lnTo>
                  <a:pt x="1576595" y="1351438"/>
                </a:lnTo>
                <a:lnTo>
                  <a:pt x="1576595" y="1187071"/>
                </a:lnTo>
                <a:cubicBezTo>
                  <a:pt x="1576595" y="1181650"/>
                  <a:pt x="1580990" y="1177255"/>
                  <a:pt x="1586411" y="1177255"/>
                </a:cubicBezTo>
                <a:close/>
                <a:moveTo>
                  <a:pt x="2426794" y="488999"/>
                </a:moveTo>
                <a:cubicBezTo>
                  <a:pt x="2432215" y="488999"/>
                  <a:pt x="2436610" y="493394"/>
                  <a:pt x="2436610" y="498815"/>
                </a:cubicBezTo>
                <a:lnTo>
                  <a:pt x="2436610" y="589710"/>
                </a:lnTo>
                <a:lnTo>
                  <a:pt x="2465450" y="595532"/>
                </a:lnTo>
                <a:cubicBezTo>
                  <a:pt x="2494809" y="607950"/>
                  <a:pt x="2515409" y="637021"/>
                  <a:pt x="2515409" y="670903"/>
                </a:cubicBezTo>
                <a:lnTo>
                  <a:pt x="2515409" y="1726684"/>
                </a:lnTo>
                <a:cubicBezTo>
                  <a:pt x="2515409" y="1760566"/>
                  <a:pt x="2494809" y="1789637"/>
                  <a:pt x="2465450" y="1802055"/>
                </a:cubicBezTo>
                <a:lnTo>
                  <a:pt x="2436610" y="1807877"/>
                </a:lnTo>
                <a:lnTo>
                  <a:pt x="2436610" y="1984270"/>
                </a:lnTo>
                <a:cubicBezTo>
                  <a:pt x="2436610" y="1989691"/>
                  <a:pt x="2432215" y="1994086"/>
                  <a:pt x="2426794" y="1994086"/>
                </a:cubicBezTo>
                <a:cubicBezTo>
                  <a:pt x="2421373" y="1994086"/>
                  <a:pt x="2416978" y="1989691"/>
                  <a:pt x="2416978" y="1984270"/>
                </a:cubicBezTo>
                <a:lnTo>
                  <a:pt x="2416978" y="1807877"/>
                </a:lnTo>
                <a:lnTo>
                  <a:pt x="2388138" y="1802055"/>
                </a:lnTo>
                <a:cubicBezTo>
                  <a:pt x="2358779" y="1789637"/>
                  <a:pt x="2338179" y="1760566"/>
                  <a:pt x="2338179" y="1726684"/>
                </a:cubicBezTo>
                <a:lnTo>
                  <a:pt x="2338179" y="670903"/>
                </a:lnTo>
                <a:cubicBezTo>
                  <a:pt x="2338179" y="637021"/>
                  <a:pt x="2358779" y="607950"/>
                  <a:pt x="2388138" y="595532"/>
                </a:cubicBezTo>
                <a:lnTo>
                  <a:pt x="2416978" y="589710"/>
                </a:lnTo>
                <a:lnTo>
                  <a:pt x="2416978" y="498815"/>
                </a:lnTo>
                <a:cubicBezTo>
                  <a:pt x="2416978" y="493394"/>
                  <a:pt x="2421373" y="488999"/>
                  <a:pt x="2426794" y="488999"/>
                </a:cubicBezTo>
                <a:close/>
                <a:moveTo>
                  <a:pt x="3058591" y="20757"/>
                </a:moveTo>
                <a:cubicBezTo>
                  <a:pt x="3064012" y="20757"/>
                  <a:pt x="3068407" y="25152"/>
                  <a:pt x="3068407" y="30573"/>
                </a:cubicBezTo>
                <a:lnTo>
                  <a:pt x="3068407" y="236262"/>
                </a:lnTo>
                <a:lnTo>
                  <a:pt x="3093084" y="241244"/>
                </a:lnTo>
                <a:cubicBezTo>
                  <a:pt x="3124889" y="254696"/>
                  <a:pt x="3147206" y="286189"/>
                  <a:pt x="3147206" y="322895"/>
                </a:cubicBezTo>
                <a:lnTo>
                  <a:pt x="3147206" y="871974"/>
                </a:lnTo>
                <a:cubicBezTo>
                  <a:pt x="3147206" y="908680"/>
                  <a:pt x="3124889" y="940173"/>
                  <a:pt x="3093084" y="953625"/>
                </a:cubicBezTo>
                <a:lnTo>
                  <a:pt x="3068407" y="958607"/>
                </a:lnTo>
                <a:lnTo>
                  <a:pt x="3068407" y="1319712"/>
                </a:lnTo>
                <a:cubicBezTo>
                  <a:pt x="3068407" y="1325133"/>
                  <a:pt x="3064012" y="1329528"/>
                  <a:pt x="3058591" y="1329528"/>
                </a:cubicBezTo>
                <a:cubicBezTo>
                  <a:pt x="3053170" y="1329528"/>
                  <a:pt x="3048775" y="1325133"/>
                  <a:pt x="3048775" y="1319712"/>
                </a:cubicBezTo>
                <a:lnTo>
                  <a:pt x="3048775" y="958607"/>
                </a:lnTo>
                <a:lnTo>
                  <a:pt x="3024098" y="953625"/>
                </a:lnTo>
                <a:cubicBezTo>
                  <a:pt x="2992293" y="940173"/>
                  <a:pt x="2969976" y="908680"/>
                  <a:pt x="2969976" y="871974"/>
                </a:cubicBezTo>
                <a:lnTo>
                  <a:pt x="2969976" y="322895"/>
                </a:lnTo>
                <a:cubicBezTo>
                  <a:pt x="2969976" y="286189"/>
                  <a:pt x="2992293" y="254696"/>
                  <a:pt x="3024098" y="241244"/>
                </a:cubicBezTo>
                <a:lnTo>
                  <a:pt x="3048775" y="236262"/>
                </a:lnTo>
                <a:lnTo>
                  <a:pt x="3048775" y="30573"/>
                </a:lnTo>
                <a:cubicBezTo>
                  <a:pt x="3048775" y="25152"/>
                  <a:pt x="3053170" y="20757"/>
                  <a:pt x="3058591" y="20757"/>
                </a:cubicBezTo>
                <a:close/>
                <a:moveTo>
                  <a:pt x="3923389" y="0"/>
                </a:moveTo>
                <a:cubicBezTo>
                  <a:pt x="3928810" y="0"/>
                  <a:pt x="3933205" y="4395"/>
                  <a:pt x="3933205" y="9816"/>
                </a:cubicBezTo>
                <a:lnTo>
                  <a:pt x="3933205" y="58587"/>
                </a:lnTo>
                <a:lnTo>
                  <a:pt x="3957882" y="63569"/>
                </a:lnTo>
                <a:cubicBezTo>
                  <a:pt x="3989687" y="77021"/>
                  <a:pt x="4012004" y="108514"/>
                  <a:pt x="4012004" y="145220"/>
                </a:cubicBezTo>
                <a:lnTo>
                  <a:pt x="4012004" y="467633"/>
                </a:lnTo>
                <a:cubicBezTo>
                  <a:pt x="4012004" y="504339"/>
                  <a:pt x="3989687" y="535832"/>
                  <a:pt x="3957882" y="549284"/>
                </a:cubicBezTo>
                <a:lnTo>
                  <a:pt x="3933205" y="554266"/>
                </a:lnTo>
                <a:lnTo>
                  <a:pt x="3933205" y="775447"/>
                </a:lnTo>
                <a:cubicBezTo>
                  <a:pt x="3933205" y="780868"/>
                  <a:pt x="3928810" y="785263"/>
                  <a:pt x="3923389" y="785263"/>
                </a:cubicBezTo>
                <a:cubicBezTo>
                  <a:pt x="3917968" y="785263"/>
                  <a:pt x="3913573" y="780868"/>
                  <a:pt x="3913573" y="775447"/>
                </a:cubicBezTo>
                <a:lnTo>
                  <a:pt x="3913573" y="554266"/>
                </a:lnTo>
                <a:lnTo>
                  <a:pt x="3888896" y="549284"/>
                </a:lnTo>
                <a:cubicBezTo>
                  <a:pt x="3857091" y="535832"/>
                  <a:pt x="3834774" y="504339"/>
                  <a:pt x="3834774" y="467633"/>
                </a:cubicBezTo>
                <a:lnTo>
                  <a:pt x="3834774" y="145220"/>
                </a:lnTo>
                <a:cubicBezTo>
                  <a:pt x="3834774" y="108514"/>
                  <a:pt x="3857091" y="77021"/>
                  <a:pt x="3888896" y="63569"/>
                </a:cubicBezTo>
                <a:lnTo>
                  <a:pt x="3913573" y="58587"/>
                </a:lnTo>
                <a:lnTo>
                  <a:pt x="3913573" y="9816"/>
                </a:lnTo>
                <a:cubicBezTo>
                  <a:pt x="3913573" y="4395"/>
                  <a:pt x="3917968" y="0"/>
                  <a:pt x="392338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tr-TR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Doğrulama ve Değerlendirme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9E9A33A4-5C19-4D66-9B2E-FA8E6573764B}"/>
              </a:ext>
            </a:extLst>
          </p:cNvPr>
          <p:cNvSpPr/>
          <p:nvPr/>
        </p:nvSpPr>
        <p:spPr>
          <a:xfrm>
            <a:off x="6162675" y="1289794"/>
            <a:ext cx="5062605" cy="3292445"/>
          </a:xfrm>
          <a:custGeom>
            <a:avLst/>
            <a:gdLst>
              <a:gd name="connsiteX0" fmla="*/ 88615 w 5062605"/>
              <a:gd name="connsiteY0" fmla="*/ 2479156 h 3292445"/>
              <a:gd name="connsiteX1" fmla="*/ 98431 w 5062605"/>
              <a:gd name="connsiteY1" fmla="*/ 2488972 h 3292445"/>
              <a:gd name="connsiteX2" fmla="*/ 98431 w 5062605"/>
              <a:gd name="connsiteY2" fmla="*/ 2537743 h 3292445"/>
              <a:gd name="connsiteX3" fmla="*/ 123108 w 5062605"/>
              <a:gd name="connsiteY3" fmla="*/ 2542725 h 3292445"/>
              <a:gd name="connsiteX4" fmla="*/ 177230 w 5062605"/>
              <a:gd name="connsiteY4" fmla="*/ 2624376 h 3292445"/>
              <a:gd name="connsiteX5" fmla="*/ 177230 w 5062605"/>
              <a:gd name="connsiteY5" fmla="*/ 2888009 h 3292445"/>
              <a:gd name="connsiteX6" fmla="*/ 123108 w 5062605"/>
              <a:gd name="connsiteY6" fmla="*/ 2969660 h 3292445"/>
              <a:gd name="connsiteX7" fmla="*/ 98431 w 5062605"/>
              <a:gd name="connsiteY7" fmla="*/ 2974643 h 3292445"/>
              <a:gd name="connsiteX8" fmla="*/ 98431 w 5062605"/>
              <a:gd name="connsiteY8" fmla="*/ 3254603 h 3292445"/>
              <a:gd name="connsiteX9" fmla="*/ 88615 w 5062605"/>
              <a:gd name="connsiteY9" fmla="*/ 3264419 h 3292445"/>
              <a:gd name="connsiteX10" fmla="*/ 78799 w 5062605"/>
              <a:gd name="connsiteY10" fmla="*/ 3254603 h 3292445"/>
              <a:gd name="connsiteX11" fmla="*/ 78799 w 5062605"/>
              <a:gd name="connsiteY11" fmla="*/ 2974643 h 3292445"/>
              <a:gd name="connsiteX12" fmla="*/ 54122 w 5062605"/>
              <a:gd name="connsiteY12" fmla="*/ 2969660 h 3292445"/>
              <a:gd name="connsiteX13" fmla="*/ 0 w 5062605"/>
              <a:gd name="connsiteY13" fmla="*/ 2888009 h 3292445"/>
              <a:gd name="connsiteX14" fmla="*/ 0 w 5062605"/>
              <a:gd name="connsiteY14" fmla="*/ 2624376 h 3292445"/>
              <a:gd name="connsiteX15" fmla="*/ 54122 w 5062605"/>
              <a:gd name="connsiteY15" fmla="*/ 2542725 h 3292445"/>
              <a:gd name="connsiteX16" fmla="*/ 78799 w 5062605"/>
              <a:gd name="connsiteY16" fmla="*/ 2537743 h 3292445"/>
              <a:gd name="connsiteX17" fmla="*/ 78799 w 5062605"/>
              <a:gd name="connsiteY17" fmla="*/ 2488972 h 3292445"/>
              <a:gd name="connsiteX18" fmla="*/ 88615 w 5062605"/>
              <a:gd name="connsiteY18" fmla="*/ 2479156 h 3292445"/>
              <a:gd name="connsiteX19" fmla="*/ 1346625 w 5062605"/>
              <a:gd name="connsiteY19" fmla="*/ 2407874 h 3292445"/>
              <a:gd name="connsiteX20" fmla="*/ 1356441 w 5062605"/>
              <a:gd name="connsiteY20" fmla="*/ 2417690 h 3292445"/>
              <a:gd name="connsiteX21" fmla="*/ 1356441 w 5062605"/>
              <a:gd name="connsiteY21" fmla="*/ 2582057 h 3292445"/>
              <a:gd name="connsiteX22" fmla="*/ 1381118 w 5062605"/>
              <a:gd name="connsiteY22" fmla="*/ 2587039 h 3292445"/>
              <a:gd name="connsiteX23" fmla="*/ 1435240 w 5062605"/>
              <a:gd name="connsiteY23" fmla="*/ 2668690 h 3292445"/>
              <a:gd name="connsiteX24" fmla="*/ 1435240 w 5062605"/>
              <a:gd name="connsiteY24" fmla="*/ 2932322 h 3292445"/>
              <a:gd name="connsiteX25" fmla="*/ 1381118 w 5062605"/>
              <a:gd name="connsiteY25" fmla="*/ 3013974 h 3292445"/>
              <a:gd name="connsiteX26" fmla="*/ 1356441 w 5062605"/>
              <a:gd name="connsiteY26" fmla="*/ 3018956 h 3292445"/>
              <a:gd name="connsiteX27" fmla="*/ 1356441 w 5062605"/>
              <a:gd name="connsiteY27" fmla="*/ 3183321 h 3292445"/>
              <a:gd name="connsiteX28" fmla="*/ 1346625 w 5062605"/>
              <a:gd name="connsiteY28" fmla="*/ 3193137 h 3292445"/>
              <a:gd name="connsiteX29" fmla="*/ 1336809 w 5062605"/>
              <a:gd name="connsiteY29" fmla="*/ 3183321 h 3292445"/>
              <a:gd name="connsiteX30" fmla="*/ 1336809 w 5062605"/>
              <a:gd name="connsiteY30" fmla="*/ 3018956 h 3292445"/>
              <a:gd name="connsiteX31" fmla="*/ 1312132 w 5062605"/>
              <a:gd name="connsiteY31" fmla="*/ 3013974 h 3292445"/>
              <a:gd name="connsiteX32" fmla="*/ 1258010 w 5062605"/>
              <a:gd name="connsiteY32" fmla="*/ 2932322 h 3292445"/>
              <a:gd name="connsiteX33" fmla="*/ 1258010 w 5062605"/>
              <a:gd name="connsiteY33" fmla="*/ 2668690 h 3292445"/>
              <a:gd name="connsiteX34" fmla="*/ 1312132 w 5062605"/>
              <a:gd name="connsiteY34" fmla="*/ 2587039 h 3292445"/>
              <a:gd name="connsiteX35" fmla="*/ 1336809 w 5062605"/>
              <a:gd name="connsiteY35" fmla="*/ 2582057 h 3292445"/>
              <a:gd name="connsiteX36" fmla="*/ 1336809 w 5062605"/>
              <a:gd name="connsiteY36" fmla="*/ 2417690 h 3292445"/>
              <a:gd name="connsiteX37" fmla="*/ 1346625 w 5062605"/>
              <a:gd name="connsiteY37" fmla="*/ 2407874 h 3292445"/>
              <a:gd name="connsiteX38" fmla="*/ 290638 w 5062605"/>
              <a:gd name="connsiteY38" fmla="*/ 2240460 h 3292445"/>
              <a:gd name="connsiteX39" fmla="*/ 300454 w 5062605"/>
              <a:gd name="connsiteY39" fmla="*/ 2250276 h 3292445"/>
              <a:gd name="connsiteX40" fmla="*/ 300454 w 5062605"/>
              <a:gd name="connsiteY40" fmla="*/ 2414643 h 3292445"/>
              <a:gd name="connsiteX41" fmla="*/ 325131 w 5062605"/>
              <a:gd name="connsiteY41" fmla="*/ 2419625 h 3292445"/>
              <a:gd name="connsiteX42" fmla="*/ 379253 w 5062605"/>
              <a:gd name="connsiteY42" fmla="*/ 2501276 h 3292445"/>
              <a:gd name="connsiteX43" fmla="*/ 379253 w 5062605"/>
              <a:gd name="connsiteY43" fmla="*/ 2764909 h 3292445"/>
              <a:gd name="connsiteX44" fmla="*/ 325131 w 5062605"/>
              <a:gd name="connsiteY44" fmla="*/ 2846560 h 3292445"/>
              <a:gd name="connsiteX45" fmla="*/ 300454 w 5062605"/>
              <a:gd name="connsiteY45" fmla="*/ 2851542 h 3292445"/>
              <a:gd name="connsiteX46" fmla="*/ 300454 w 5062605"/>
              <a:gd name="connsiteY46" fmla="*/ 3015907 h 3292445"/>
              <a:gd name="connsiteX47" fmla="*/ 290638 w 5062605"/>
              <a:gd name="connsiteY47" fmla="*/ 3025723 h 3292445"/>
              <a:gd name="connsiteX48" fmla="*/ 280822 w 5062605"/>
              <a:gd name="connsiteY48" fmla="*/ 3015907 h 3292445"/>
              <a:gd name="connsiteX49" fmla="*/ 280822 w 5062605"/>
              <a:gd name="connsiteY49" fmla="*/ 2851542 h 3292445"/>
              <a:gd name="connsiteX50" fmla="*/ 256145 w 5062605"/>
              <a:gd name="connsiteY50" fmla="*/ 2846560 h 3292445"/>
              <a:gd name="connsiteX51" fmla="*/ 202023 w 5062605"/>
              <a:gd name="connsiteY51" fmla="*/ 2764909 h 3292445"/>
              <a:gd name="connsiteX52" fmla="*/ 202023 w 5062605"/>
              <a:gd name="connsiteY52" fmla="*/ 2501276 h 3292445"/>
              <a:gd name="connsiteX53" fmla="*/ 256145 w 5062605"/>
              <a:gd name="connsiteY53" fmla="*/ 2419625 h 3292445"/>
              <a:gd name="connsiteX54" fmla="*/ 280822 w 5062605"/>
              <a:gd name="connsiteY54" fmla="*/ 2414643 h 3292445"/>
              <a:gd name="connsiteX55" fmla="*/ 280822 w 5062605"/>
              <a:gd name="connsiteY55" fmla="*/ 2250276 h 3292445"/>
              <a:gd name="connsiteX56" fmla="*/ 290638 w 5062605"/>
              <a:gd name="connsiteY56" fmla="*/ 2240460 h 3292445"/>
              <a:gd name="connsiteX57" fmla="*/ 1769409 w 5062605"/>
              <a:gd name="connsiteY57" fmla="*/ 2178932 h 3292445"/>
              <a:gd name="connsiteX58" fmla="*/ 1779225 w 5062605"/>
              <a:gd name="connsiteY58" fmla="*/ 2188748 h 3292445"/>
              <a:gd name="connsiteX59" fmla="*/ 1779225 w 5062605"/>
              <a:gd name="connsiteY59" fmla="*/ 2237519 h 3292445"/>
              <a:gd name="connsiteX60" fmla="*/ 1803902 w 5062605"/>
              <a:gd name="connsiteY60" fmla="*/ 2242501 h 3292445"/>
              <a:gd name="connsiteX61" fmla="*/ 1858024 w 5062605"/>
              <a:gd name="connsiteY61" fmla="*/ 2324152 h 3292445"/>
              <a:gd name="connsiteX62" fmla="*/ 1858024 w 5062605"/>
              <a:gd name="connsiteY62" fmla="*/ 2679454 h 3292445"/>
              <a:gd name="connsiteX63" fmla="*/ 1803902 w 5062605"/>
              <a:gd name="connsiteY63" fmla="*/ 2761105 h 3292445"/>
              <a:gd name="connsiteX64" fmla="*/ 1779225 w 5062605"/>
              <a:gd name="connsiteY64" fmla="*/ 2766087 h 3292445"/>
              <a:gd name="connsiteX65" fmla="*/ 1779225 w 5062605"/>
              <a:gd name="connsiteY65" fmla="*/ 2954379 h 3292445"/>
              <a:gd name="connsiteX66" fmla="*/ 1769409 w 5062605"/>
              <a:gd name="connsiteY66" fmla="*/ 2964195 h 3292445"/>
              <a:gd name="connsiteX67" fmla="*/ 1759593 w 5062605"/>
              <a:gd name="connsiteY67" fmla="*/ 2954379 h 3292445"/>
              <a:gd name="connsiteX68" fmla="*/ 1759593 w 5062605"/>
              <a:gd name="connsiteY68" fmla="*/ 2766087 h 3292445"/>
              <a:gd name="connsiteX69" fmla="*/ 1734916 w 5062605"/>
              <a:gd name="connsiteY69" fmla="*/ 2761105 h 3292445"/>
              <a:gd name="connsiteX70" fmla="*/ 1680794 w 5062605"/>
              <a:gd name="connsiteY70" fmla="*/ 2679454 h 3292445"/>
              <a:gd name="connsiteX71" fmla="*/ 1680794 w 5062605"/>
              <a:gd name="connsiteY71" fmla="*/ 2324152 h 3292445"/>
              <a:gd name="connsiteX72" fmla="*/ 1734916 w 5062605"/>
              <a:gd name="connsiteY72" fmla="*/ 2242501 h 3292445"/>
              <a:gd name="connsiteX73" fmla="*/ 1759593 w 5062605"/>
              <a:gd name="connsiteY73" fmla="*/ 2237519 h 3292445"/>
              <a:gd name="connsiteX74" fmla="*/ 1759593 w 5062605"/>
              <a:gd name="connsiteY74" fmla="*/ 2188748 h 3292445"/>
              <a:gd name="connsiteX75" fmla="*/ 1769409 w 5062605"/>
              <a:gd name="connsiteY75" fmla="*/ 2178932 h 3292445"/>
              <a:gd name="connsiteX76" fmla="*/ 1128304 w 5062605"/>
              <a:gd name="connsiteY76" fmla="*/ 1983674 h 3292445"/>
              <a:gd name="connsiteX77" fmla="*/ 1138120 w 5062605"/>
              <a:gd name="connsiteY77" fmla="*/ 1993490 h 3292445"/>
              <a:gd name="connsiteX78" fmla="*/ 1138120 w 5062605"/>
              <a:gd name="connsiteY78" fmla="*/ 2159159 h 3292445"/>
              <a:gd name="connsiteX79" fmla="*/ 1171295 w 5062605"/>
              <a:gd name="connsiteY79" fmla="*/ 2165857 h 3292445"/>
              <a:gd name="connsiteX80" fmla="*/ 1225417 w 5062605"/>
              <a:gd name="connsiteY80" fmla="*/ 2247508 h 3292445"/>
              <a:gd name="connsiteX81" fmla="*/ 1225417 w 5062605"/>
              <a:gd name="connsiteY81" fmla="*/ 2826481 h 3292445"/>
              <a:gd name="connsiteX82" fmla="*/ 1171295 w 5062605"/>
              <a:gd name="connsiteY82" fmla="*/ 2908132 h 3292445"/>
              <a:gd name="connsiteX83" fmla="*/ 1138120 w 5062605"/>
              <a:gd name="connsiteY83" fmla="*/ 2914830 h 3292445"/>
              <a:gd name="connsiteX84" fmla="*/ 1138120 w 5062605"/>
              <a:gd name="connsiteY84" fmla="*/ 3282629 h 3292445"/>
              <a:gd name="connsiteX85" fmla="*/ 1128304 w 5062605"/>
              <a:gd name="connsiteY85" fmla="*/ 3292445 h 3292445"/>
              <a:gd name="connsiteX86" fmla="*/ 1118488 w 5062605"/>
              <a:gd name="connsiteY86" fmla="*/ 3282629 h 3292445"/>
              <a:gd name="connsiteX87" fmla="*/ 1118488 w 5062605"/>
              <a:gd name="connsiteY87" fmla="*/ 2911399 h 3292445"/>
              <a:gd name="connsiteX88" fmla="*/ 1102309 w 5062605"/>
              <a:gd name="connsiteY88" fmla="*/ 2908132 h 3292445"/>
              <a:gd name="connsiteX89" fmla="*/ 1048187 w 5062605"/>
              <a:gd name="connsiteY89" fmla="*/ 2826481 h 3292445"/>
              <a:gd name="connsiteX90" fmla="*/ 1048187 w 5062605"/>
              <a:gd name="connsiteY90" fmla="*/ 2247508 h 3292445"/>
              <a:gd name="connsiteX91" fmla="*/ 1102309 w 5062605"/>
              <a:gd name="connsiteY91" fmla="*/ 2165857 h 3292445"/>
              <a:gd name="connsiteX92" fmla="*/ 1118488 w 5062605"/>
              <a:gd name="connsiteY92" fmla="*/ 2162590 h 3292445"/>
              <a:gd name="connsiteX93" fmla="*/ 1118488 w 5062605"/>
              <a:gd name="connsiteY93" fmla="*/ 1993490 h 3292445"/>
              <a:gd name="connsiteX94" fmla="*/ 1128304 w 5062605"/>
              <a:gd name="connsiteY94" fmla="*/ 1983674 h 3292445"/>
              <a:gd name="connsiteX95" fmla="*/ 909984 w 5062605"/>
              <a:gd name="connsiteY95" fmla="*/ 1982807 h 3292445"/>
              <a:gd name="connsiteX96" fmla="*/ 919800 w 5062605"/>
              <a:gd name="connsiteY96" fmla="*/ 1992623 h 3292445"/>
              <a:gd name="connsiteX97" fmla="*/ 919800 w 5062605"/>
              <a:gd name="connsiteY97" fmla="*/ 2156990 h 3292445"/>
              <a:gd name="connsiteX98" fmla="*/ 944477 w 5062605"/>
              <a:gd name="connsiteY98" fmla="*/ 2161972 h 3292445"/>
              <a:gd name="connsiteX99" fmla="*/ 998599 w 5062605"/>
              <a:gd name="connsiteY99" fmla="*/ 2243623 h 3292445"/>
              <a:gd name="connsiteX100" fmla="*/ 998599 w 5062605"/>
              <a:gd name="connsiteY100" fmla="*/ 2507255 h 3292445"/>
              <a:gd name="connsiteX101" fmla="*/ 944477 w 5062605"/>
              <a:gd name="connsiteY101" fmla="*/ 2588906 h 3292445"/>
              <a:gd name="connsiteX102" fmla="*/ 919800 w 5062605"/>
              <a:gd name="connsiteY102" fmla="*/ 2593888 h 3292445"/>
              <a:gd name="connsiteX103" fmla="*/ 919800 w 5062605"/>
              <a:gd name="connsiteY103" fmla="*/ 2758254 h 3292445"/>
              <a:gd name="connsiteX104" fmla="*/ 909984 w 5062605"/>
              <a:gd name="connsiteY104" fmla="*/ 2768070 h 3292445"/>
              <a:gd name="connsiteX105" fmla="*/ 900168 w 5062605"/>
              <a:gd name="connsiteY105" fmla="*/ 2758254 h 3292445"/>
              <a:gd name="connsiteX106" fmla="*/ 900168 w 5062605"/>
              <a:gd name="connsiteY106" fmla="*/ 2593888 h 3292445"/>
              <a:gd name="connsiteX107" fmla="*/ 875491 w 5062605"/>
              <a:gd name="connsiteY107" fmla="*/ 2588906 h 3292445"/>
              <a:gd name="connsiteX108" fmla="*/ 821369 w 5062605"/>
              <a:gd name="connsiteY108" fmla="*/ 2507255 h 3292445"/>
              <a:gd name="connsiteX109" fmla="*/ 821369 w 5062605"/>
              <a:gd name="connsiteY109" fmla="*/ 2243623 h 3292445"/>
              <a:gd name="connsiteX110" fmla="*/ 875491 w 5062605"/>
              <a:gd name="connsiteY110" fmla="*/ 2161972 h 3292445"/>
              <a:gd name="connsiteX111" fmla="*/ 900168 w 5062605"/>
              <a:gd name="connsiteY111" fmla="*/ 2156990 h 3292445"/>
              <a:gd name="connsiteX112" fmla="*/ 900168 w 5062605"/>
              <a:gd name="connsiteY112" fmla="*/ 1992623 h 3292445"/>
              <a:gd name="connsiteX113" fmla="*/ 909984 w 5062605"/>
              <a:gd name="connsiteY113" fmla="*/ 1982807 h 3292445"/>
              <a:gd name="connsiteX114" fmla="*/ 497087 w 5062605"/>
              <a:gd name="connsiteY114" fmla="*/ 1926567 h 3292445"/>
              <a:gd name="connsiteX115" fmla="*/ 506903 w 5062605"/>
              <a:gd name="connsiteY115" fmla="*/ 1936383 h 3292445"/>
              <a:gd name="connsiteX116" fmla="*/ 506903 w 5062605"/>
              <a:gd name="connsiteY116" fmla="*/ 2362503 h 3292445"/>
              <a:gd name="connsiteX117" fmla="*/ 531580 w 5062605"/>
              <a:gd name="connsiteY117" fmla="*/ 2367485 h 3292445"/>
              <a:gd name="connsiteX118" fmla="*/ 585702 w 5062605"/>
              <a:gd name="connsiteY118" fmla="*/ 2449136 h 3292445"/>
              <a:gd name="connsiteX119" fmla="*/ 585702 w 5062605"/>
              <a:gd name="connsiteY119" fmla="*/ 2815710 h 3292445"/>
              <a:gd name="connsiteX120" fmla="*/ 531580 w 5062605"/>
              <a:gd name="connsiteY120" fmla="*/ 2897361 h 3292445"/>
              <a:gd name="connsiteX121" fmla="*/ 506903 w 5062605"/>
              <a:gd name="connsiteY121" fmla="*/ 2902343 h 3292445"/>
              <a:gd name="connsiteX122" fmla="*/ 506903 w 5062605"/>
              <a:gd name="connsiteY122" fmla="*/ 3225522 h 3292445"/>
              <a:gd name="connsiteX123" fmla="*/ 497087 w 5062605"/>
              <a:gd name="connsiteY123" fmla="*/ 3235338 h 3292445"/>
              <a:gd name="connsiteX124" fmla="*/ 487271 w 5062605"/>
              <a:gd name="connsiteY124" fmla="*/ 3225522 h 3292445"/>
              <a:gd name="connsiteX125" fmla="*/ 487271 w 5062605"/>
              <a:gd name="connsiteY125" fmla="*/ 2902343 h 3292445"/>
              <a:gd name="connsiteX126" fmla="*/ 462594 w 5062605"/>
              <a:gd name="connsiteY126" fmla="*/ 2897361 h 3292445"/>
              <a:gd name="connsiteX127" fmla="*/ 408472 w 5062605"/>
              <a:gd name="connsiteY127" fmla="*/ 2815710 h 3292445"/>
              <a:gd name="connsiteX128" fmla="*/ 408472 w 5062605"/>
              <a:gd name="connsiteY128" fmla="*/ 2449136 h 3292445"/>
              <a:gd name="connsiteX129" fmla="*/ 462594 w 5062605"/>
              <a:gd name="connsiteY129" fmla="*/ 2367485 h 3292445"/>
              <a:gd name="connsiteX130" fmla="*/ 487271 w 5062605"/>
              <a:gd name="connsiteY130" fmla="*/ 2362503 h 3292445"/>
              <a:gd name="connsiteX131" fmla="*/ 487271 w 5062605"/>
              <a:gd name="connsiteY131" fmla="*/ 1936383 h 3292445"/>
              <a:gd name="connsiteX132" fmla="*/ 497087 w 5062605"/>
              <a:gd name="connsiteY132" fmla="*/ 1926567 h 3292445"/>
              <a:gd name="connsiteX133" fmla="*/ 2606562 w 5062605"/>
              <a:gd name="connsiteY133" fmla="*/ 1886068 h 3292445"/>
              <a:gd name="connsiteX134" fmla="*/ 2616378 w 5062605"/>
              <a:gd name="connsiteY134" fmla="*/ 1895884 h 3292445"/>
              <a:gd name="connsiteX135" fmla="*/ 2616378 w 5062605"/>
              <a:gd name="connsiteY135" fmla="*/ 2322005 h 3292445"/>
              <a:gd name="connsiteX136" fmla="*/ 2641055 w 5062605"/>
              <a:gd name="connsiteY136" fmla="*/ 2326987 h 3292445"/>
              <a:gd name="connsiteX137" fmla="*/ 2695177 w 5062605"/>
              <a:gd name="connsiteY137" fmla="*/ 2408638 h 3292445"/>
              <a:gd name="connsiteX138" fmla="*/ 2695177 w 5062605"/>
              <a:gd name="connsiteY138" fmla="*/ 2491460 h 3292445"/>
              <a:gd name="connsiteX139" fmla="*/ 2641055 w 5062605"/>
              <a:gd name="connsiteY139" fmla="*/ 2573111 h 3292445"/>
              <a:gd name="connsiteX140" fmla="*/ 2616378 w 5062605"/>
              <a:gd name="connsiteY140" fmla="*/ 2578093 h 3292445"/>
              <a:gd name="connsiteX141" fmla="*/ 2616378 w 5062605"/>
              <a:gd name="connsiteY141" fmla="*/ 3185023 h 3292445"/>
              <a:gd name="connsiteX142" fmla="*/ 2606562 w 5062605"/>
              <a:gd name="connsiteY142" fmla="*/ 3194839 h 3292445"/>
              <a:gd name="connsiteX143" fmla="*/ 2596746 w 5062605"/>
              <a:gd name="connsiteY143" fmla="*/ 3185023 h 3292445"/>
              <a:gd name="connsiteX144" fmla="*/ 2596746 w 5062605"/>
              <a:gd name="connsiteY144" fmla="*/ 2578093 h 3292445"/>
              <a:gd name="connsiteX145" fmla="*/ 2572069 w 5062605"/>
              <a:gd name="connsiteY145" fmla="*/ 2573111 h 3292445"/>
              <a:gd name="connsiteX146" fmla="*/ 2517947 w 5062605"/>
              <a:gd name="connsiteY146" fmla="*/ 2491460 h 3292445"/>
              <a:gd name="connsiteX147" fmla="*/ 2517947 w 5062605"/>
              <a:gd name="connsiteY147" fmla="*/ 2408638 h 3292445"/>
              <a:gd name="connsiteX148" fmla="*/ 2572069 w 5062605"/>
              <a:gd name="connsiteY148" fmla="*/ 2326987 h 3292445"/>
              <a:gd name="connsiteX149" fmla="*/ 2596746 w 5062605"/>
              <a:gd name="connsiteY149" fmla="*/ 2322005 h 3292445"/>
              <a:gd name="connsiteX150" fmla="*/ 2596746 w 5062605"/>
              <a:gd name="connsiteY150" fmla="*/ 1895884 h 3292445"/>
              <a:gd name="connsiteX151" fmla="*/ 2606562 w 5062605"/>
              <a:gd name="connsiteY151" fmla="*/ 1886068 h 3292445"/>
              <a:gd name="connsiteX152" fmla="*/ 2840476 w 5062605"/>
              <a:gd name="connsiteY152" fmla="*/ 1806142 h 3292445"/>
              <a:gd name="connsiteX153" fmla="*/ 2850292 w 5062605"/>
              <a:gd name="connsiteY153" fmla="*/ 1815958 h 3292445"/>
              <a:gd name="connsiteX154" fmla="*/ 2850292 w 5062605"/>
              <a:gd name="connsiteY154" fmla="*/ 1980325 h 3292445"/>
              <a:gd name="connsiteX155" fmla="*/ 2874969 w 5062605"/>
              <a:gd name="connsiteY155" fmla="*/ 1985307 h 3292445"/>
              <a:gd name="connsiteX156" fmla="*/ 2929091 w 5062605"/>
              <a:gd name="connsiteY156" fmla="*/ 2066958 h 3292445"/>
              <a:gd name="connsiteX157" fmla="*/ 2929091 w 5062605"/>
              <a:gd name="connsiteY157" fmla="*/ 2173279 h 3292445"/>
              <a:gd name="connsiteX158" fmla="*/ 2874969 w 5062605"/>
              <a:gd name="connsiteY158" fmla="*/ 2254930 h 3292445"/>
              <a:gd name="connsiteX159" fmla="*/ 2850292 w 5062605"/>
              <a:gd name="connsiteY159" fmla="*/ 2259912 h 3292445"/>
              <a:gd name="connsiteX160" fmla="*/ 2850292 w 5062605"/>
              <a:gd name="connsiteY160" fmla="*/ 2581589 h 3292445"/>
              <a:gd name="connsiteX161" fmla="*/ 2840476 w 5062605"/>
              <a:gd name="connsiteY161" fmla="*/ 2591405 h 3292445"/>
              <a:gd name="connsiteX162" fmla="*/ 2830660 w 5062605"/>
              <a:gd name="connsiteY162" fmla="*/ 2581589 h 3292445"/>
              <a:gd name="connsiteX163" fmla="*/ 2830660 w 5062605"/>
              <a:gd name="connsiteY163" fmla="*/ 2259912 h 3292445"/>
              <a:gd name="connsiteX164" fmla="*/ 2805983 w 5062605"/>
              <a:gd name="connsiteY164" fmla="*/ 2254930 h 3292445"/>
              <a:gd name="connsiteX165" fmla="*/ 2751861 w 5062605"/>
              <a:gd name="connsiteY165" fmla="*/ 2173279 h 3292445"/>
              <a:gd name="connsiteX166" fmla="*/ 2751861 w 5062605"/>
              <a:gd name="connsiteY166" fmla="*/ 2066958 h 3292445"/>
              <a:gd name="connsiteX167" fmla="*/ 2805983 w 5062605"/>
              <a:gd name="connsiteY167" fmla="*/ 1985307 h 3292445"/>
              <a:gd name="connsiteX168" fmla="*/ 2830660 w 5062605"/>
              <a:gd name="connsiteY168" fmla="*/ 1980325 h 3292445"/>
              <a:gd name="connsiteX169" fmla="*/ 2830660 w 5062605"/>
              <a:gd name="connsiteY169" fmla="*/ 1815958 h 3292445"/>
              <a:gd name="connsiteX170" fmla="*/ 2840476 w 5062605"/>
              <a:gd name="connsiteY170" fmla="*/ 1806142 h 3292445"/>
              <a:gd name="connsiteX171" fmla="*/ 1992724 w 5062605"/>
              <a:gd name="connsiteY171" fmla="*/ 1794812 h 3292445"/>
              <a:gd name="connsiteX172" fmla="*/ 2002540 w 5062605"/>
              <a:gd name="connsiteY172" fmla="*/ 1804628 h 3292445"/>
              <a:gd name="connsiteX173" fmla="*/ 2002540 w 5062605"/>
              <a:gd name="connsiteY173" fmla="*/ 1853399 h 3292445"/>
              <a:gd name="connsiteX174" fmla="*/ 2027217 w 5062605"/>
              <a:gd name="connsiteY174" fmla="*/ 1858381 h 3292445"/>
              <a:gd name="connsiteX175" fmla="*/ 2081339 w 5062605"/>
              <a:gd name="connsiteY175" fmla="*/ 1940032 h 3292445"/>
              <a:gd name="connsiteX176" fmla="*/ 2081339 w 5062605"/>
              <a:gd name="connsiteY176" fmla="*/ 2324137 h 3292445"/>
              <a:gd name="connsiteX177" fmla="*/ 2027217 w 5062605"/>
              <a:gd name="connsiteY177" fmla="*/ 2405788 h 3292445"/>
              <a:gd name="connsiteX178" fmla="*/ 2002540 w 5062605"/>
              <a:gd name="connsiteY178" fmla="*/ 2410770 h 3292445"/>
              <a:gd name="connsiteX179" fmla="*/ 2002540 w 5062605"/>
              <a:gd name="connsiteY179" fmla="*/ 2570259 h 3292445"/>
              <a:gd name="connsiteX180" fmla="*/ 1992724 w 5062605"/>
              <a:gd name="connsiteY180" fmla="*/ 2580075 h 3292445"/>
              <a:gd name="connsiteX181" fmla="*/ 1982908 w 5062605"/>
              <a:gd name="connsiteY181" fmla="*/ 2570259 h 3292445"/>
              <a:gd name="connsiteX182" fmla="*/ 1982908 w 5062605"/>
              <a:gd name="connsiteY182" fmla="*/ 2410770 h 3292445"/>
              <a:gd name="connsiteX183" fmla="*/ 1958231 w 5062605"/>
              <a:gd name="connsiteY183" fmla="*/ 2405788 h 3292445"/>
              <a:gd name="connsiteX184" fmla="*/ 1904109 w 5062605"/>
              <a:gd name="connsiteY184" fmla="*/ 2324137 h 3292445"/>
              <a:gd name="connsiteX185" fmla="*/ 1904109 w 5062605"/>
              <a:gd name="connsiteY185" fmla="*/ 1940032 h 3292445"/>
              <a:gd name="connsiteX186" fmla="*/ 1958231 w 5062605"/>
              <a:gd name="connsiteY186" fmla="*/ 1858381 h 3292445"/>
              <a:gd name="connsiteX187" fmla="*/ 1982908 w 5062605"/>
              <a:gd name="connsiteY187" fmla="*/ 1853399 h 3292445"/>
              <a:gd name="connsiteX188" fmla="*/ 1982908 w 5062605"/>
              <a:gd name="connsiteY188" fmla="*/ 1804628 h 3292445"/>
              <a:gd name="connsiteX189" fmla="*/ 1992724 w 5062605"/>
              <a:gd name="connsiteY189" fmla="*/ 1794812 h 3292445"/>
              <a:gd name="connsiteX190" fmla="*/ 2403979 w 5062605"/>
              <a:gd name="connsiteY190" fmla="*/ 1390802 h 3292445"/>
              <a:gd name="connsiteX191" fmla="*/ 2413795 w 5062605"/>
              <a:gd name="connsiteY191" fmla="*/ 1400618 h 3292445"/>
              <a:gd name="connsiteX192" fmla="*/ 2413795 w 5062605"/>
              <a:gd name="connsiteY192" fmla="*/ 1851600 h 3292445"/>
              <a:gd name="connsiteX193" fmla="*/ 2438472 w 5062605"/>
              <a:gd name="connsiteY193" fmla="*/ 1856582 h 3292445"/>
              <a:gd name="connsiteX194" fmla="*/ 2492594 w 5062605"/>
              <a:gd name="connsiteY194" fmla="*/ 1938233 h 3292445"/>
              <a:gd name="connsiteX195" fmla="*/ 2492594 w 5062605"/>
              <a:gd name="connsiteY195" fmla="*/ 2495078 h 3292445"/>
              <a:gd name="connsiteX196" fmla="*/ 2438472 w 5062605"/>
              <a:gd name="connsiteY196" fmla="*/ 2576729 h 3292445"/>
              <a:gd name="connsiteX197" fmla="*/ 2413795 w 5062605"/>
              <a:gd name="connsiteY197" fmla="*/ 2581711 h 3292445"/>
              <a:gd name="connsiteX198" fmla="*/ 2413795 w 5062605"/>
              <a:gd name="connsiteY198" fmla="*/ 2764739 h 3292445"/>
              <a:gd name="connsiteX199" fmla="*/ 2403979 w 5062605"/>
              <a:gd name="connsiteY199" fmla="*/ 2774555 h 3292445"/>
              <a:gd name="connsiteX200" fmla="*/ 2394163 w 5062605"/>
              <a:gd name="connsiteY200" fmla="*/ 2764739 h 3292445"/>
              <a:gd name="connsiteX201" fmla="*/ 2394163 w 5062605"/>
              <a:gd name="connsiteY201" fmla="*/ 2581711 h 3292445"/>
              <a:gd name="connsiteX202" fmla="*/ 2369486 w 5062605"/>
              <a:gd name="connsiteY202" fmla="*/ 2576729 h 3292445"/>
              <a:gd name="connsiteX203" fmla="*/ 2315364 w 5062605"/>
              <a:gd name="connsiteY203" fmla="*/ 2495078 h 3292445"/>
              <a:gd name="connsiteX204" fmla="*/ 2315364 w 5062605"/>
              <a:gd name="connsiteY204" fmla="*/ 1938233 h 3292445"/>
              <a:gd name="connsiteX205" fmla="*/ 2369486 w 5062605"/>
              <a:gd name="connsiteY205" fmla="*/ 1856582 h 3292445"/>
              <a:gd name="connsiteX206" fmla="*/ 2394163 w 5062605"/>
              <a:gd name="connsiteY206" fmla="*/ 1851600 h 3292445"/>
              <a:gd name="connsiteX207" fmla="*/ 2394163 w 5062605"/>
              <a:gd name="connsiteY207" fmla="*/ 1400618 h 3292445"/>
              <a:gd name="connsiteX208" fmla="*/ 2403979 w 5062605"/>
              <a:gd name="connsiteY208" fmla="*/ 1390802 h 3292445"/>
              <a:gd name="connsiteX209" fmla="*/ 3254626 w 5062605"/>
              <a:gd name="connsiteY209" fmla="*/ 660517 h 3292445"/>
              <a:gd name="connsiteX210" fmla="*/ 3264442 w 5062605"/>
              <a:gd name="connsiteY210" fmla="*/ 670333 h 3292445"/>
              <a:gd name="connsiteX211" fmla="*/ 3264442 w 5062605"/>
              <a:gd name="connsiteY211" fmla="*/ 834700 h 3292445"/>
              <a:gd name="connsiteX212" fmla="*/ 3289119 w 5062605"/>
              <a:gd name="connsiteY212" fmla="*/ 839682 h 3292445"/>
              <a:gd name="connsiteX213" fmla="*/ 3343241 w 5062605"/>
              <a:gd name="connsiteY213" fmla="*/ 921333 h 3292445"/>
              <a:gd name="connsiteX214" fmla="*/ 3343241 w 5062605"/>
              <a:gd name="connsiteY214" fmla="*/ 1022759 h 3292445"/>
              <a:gd name="connsiteX215" fmla="*/ 3289119 w 5062605"/>
              <a:gd name="connsiteY215" fmla="*/ 1104410 h 3292445"/>
              <a:gd name="connsiteX216" fmla="*/ 3264442 w 5062605"/>
              <a:gd name="connsiteY216" fmla="*/ 1109392 h 3292445"/>
              <a:gd name="connsiteX217" fmla="*/ 3264442 w 5062605"/>
              <a:gd name="connsiteY217" fmla="*/ 1435964 h 3292445"/>
              <a:gd name="connsiteX218" fmla="*/ 3254626 w 5062605"/>
              <a:gd name="connsiteY218" fmla="*/ 1445780 h 3292445"/>
              <a:gd name="connsiteX219" fmla="*/ 3244810 w 5062605"/>
              <a:gd name="connsiteY219" fmla="*/ 1435964 h 3292445"/>
              <a:gd name="connsiteX220" fmla="*/ 3244810 w 5062605"/>
              <a:gd name="connsiteY220" fmla="*/ 1109392 h 3292445"/>
              <a:gd name="connsiteX221" fmla="*/ 3220133 w 5062605"/>
              <a:gd name="connsiteY221" fmla="*/ 1104410 h 3292445"/>
              <a:gd name="connsiteX222" fmla="*/ 3166011 w 5062605"/>
              <a:gd name="connsiteY222" fmla="*/ 1022759 h 3292445"/>
              <a:gd name="connsiteX223" fmla="*/ 3166011 w 5062605"/>
              <a:gd name="connsiteY223" fmla="*/ 921333 h 3292445"/>
              <a:gd name="connsiteX224" fmla="*/ 3220133 w 5062605"/>
              <a:gd name="connsiteY224" fmla="*/ 839682 h 3292445"/>
              <a:gd name="connsiteX225" fmla="*/ 3244810 w 5062605"/>
              <a:gd name="connsiteY225" fmla="*/ 834700 h 3292445"/>
              <a:gd name="connsiteX226" fmla="*/ 3244810 w 5062605"/>
              <a:gd name="connsiteY226" fmla="*/ 670333 h 3292445"/>
              <a:gd name="connsiteX227" fmla="*/ 3254626 w 5062605"/>
              <a:gd name="connsiteY227" fmla="*/ 660517 h 3292445"/>
              <a:gd name="connsiteX228" fmla="*/ 3458276 w 5062605"/>
              <a:gd name="connsiteY228" fmla="*/ 571537 h 3292445"/>
              <a:gd name="connsiteX229" fmla="*/ 3468092 w 5062605"/>
              <a:gd name="connsiteY229" fmla="*/ 581353 h 3292445"/>
              <a:gd name="connsiteX230" fmla="*/ 3468092 w 5062605"/>
              <a:gd name="connsiteY230" fmla="*/ 1007473 h 3292445"/>
              <a:gd name="connsiteX231" fmla="*/ 3492769 w 5062605"/>
              <a:gd name="connsiteY231" fmla="*/ 1012455 h 3292445"/>
              <a:gd name="connsiteX232" fmla="*/ 3546891 w 5062605"/>
              <a:gd name="connsiteY232" fmla="*/ 1094106 h 3292445"/>
              <a:gd name="connsiteX233" fmla="*/ 3546891 w 5062605"/>
              <a:gd name="connsiteY233" fmla="*/ 1357738 h 3292445"/>
              <a:gd name="connsiteX234" fmla="*/ 3492769 w 5062605"/>
              <a:gd name="connsiteY234" fmla="*/ 1439389 h 3292445"/>
              <a:gd name="connsiteX235" fmla="*/ 3468092 w 5062605"/>
              <a:gd name="connsiteY235" fmla="*/ 1444371 h 3292445"/>
              <a:gd name="connsiteX236" fmla="*/ 3468092 w 5062605"/>
              <a:gd name="connsiteY236" fmla="*/ 1870492 h 3292445"/>
              <a:gd name="connsiteX237" fmla="*/ 3458276 w 5062605"/>
              <a:gd name="connsiteY237" fmla="*/ 1880308 h 3292445"/>
              <a:gd name="connsiteX238" fmla="*/ 3448460 w 5062605"/>
              <a:gd name="connsiteY238" fmla="*/ 1870492 h 3292445"/>
              <a:gd name="connsiteX239" fmla="*/ 3448460 w 5062605"/>
              <a:gd name="connsiteY239" fmla="*/ 1444371 h 3292445"/>
              <a:gd name="connsiteX240" fmla="*/ 3423783 w 5062605"/>
              <a:gd name="connsiteY240" fmla="*/ 1439389 h 3292445"/>
              <a:gd name="connsiteX241" fmla="*/ 3369661 w 5062605"/>
              <a:gd name="connsiteY241" fmla="*/ 1357738 h 3292445"/>
              <a:gd name="connsiteX242" fmla="*/ 3369661 w 5062605"/>
              <a:gd name="connsiteY242" fmla="*/ 1094106 h 3292445"/>
              <a:gd name="connsiteX243" fmla="*/ 3423783 w 5062605"/>
              <a:gd name="connsiteY243" fmla="*/ 1012455 h 3292445"/>
              <a:gd name="connsiteX244" fmla="*/ 3448460 w 5062605"/>
              <a:gd name="connsiteY244" fmla="*/ 1007473 h 3292445"/>
              <a:gd name="connsiteX245" fmla="*/ 3448460 w 5062605"/>
              <a:gd name="connsiteY245" fmla="*/ 581353 h 3292445"/>
              <a:gd name="connsiteX246" fmla="*/ 3458276 w 5062605"/>
              <a:gd name="connsiteY246" fmla="*/ 571537 h 3292445"/>
              <a:gd name="connsiteX247" fmla="*/ 4109645 w 5062605"/>
              <a:gd name="connsiteY247" fmla="*/ 336530 h 3292445"/>
              <a:gd name="connsiteX248" fmla="*/ 4119461 w 5062605"/>
              <a:gd name="connsiteY248" fmla="*/ 346346 h 3292445"/>
              <a:gd name="connsiteX249" fmla="*/ 4119461 w 5062605"/>
              <a:gd name="connsiteY249" fmla="*/ 395117 h 3292445"/>
              <a:gd name="connsiteX250" fmla="*/ 4144138 w 5062605"/>
              <a:gd name="connsiteY250" fmla="*/ 400099 h 3292445"/>
              <a:gd name="connsiteX251" fmla="*/ 4198260 w 5062605"/>
              <a:gd name="connsiteY251" fmla="*/ 481750 h 3292445"/>
              <a:gd name="connsiteX252" fmla="*/ 4198260 w 5062605"/>
              <a:gd name="connsiteY252" fmla="*/ 745382 h 3292445"/>
              <a:gd name="connsiteX253" fmla="*/ 4144138 w 5062605"/>
              <a:gd name="connsiteY253" fmla="*/ 827033 h 3292445"/>
              <a:gd name="connsiteX254" fmla="*/ 4119461 w 5062605"/>
              <a:gd name="connsiteY254" fmla="*/ 832015 h 3292445"/>
              <a:gd name="connsiteX255" fmla="*/ 4119461 w 5062605"/>
              <a:gd name="connsiteY255" fmla="*/ 1111977 h 3292445"/>
              <a:gd name="connsiteX256" fmla="*/ 4109645 w 5062605"/>
              <a:gd name="connsiteY256" fmla="*/ 1121793 h 3292445"/>
              <a:gd name="connsiteX257" fmla="*/ 4099829 w 5062605"/>
              <a:gd name="connsiteY257" fmla="*/ 1111977 h 3292445"/>
              <a:gd name="connsiteX258" fmla="*/ 4099829 w 5062605"/>
              <a:gd name="connsiteY258" fmla="*/ 832015 h 3292445"/>
              <a:gd name="connsiteX259" fmla="*/ 4075152 w 5062605"/>
              <a:gd name="connsiteY259" fmla="*/ 827033 h 3292445"/>
              <a:gd name="connsiteX260" fmla="*/ 4021030 w 5062605"/>
              <a:gd name="connsiteY260" fmla="*/ 745382 h 3292445"/>
              <a:gd name="connsiteX261" fmla="*/ 4021030 w 5062605"/>
              <a:gd name="connsiteY261" fmla="*/ 481750 h 3292445"/>
              <a:gd name="connsiteX262" fmla="*/ 4075152 w 5062605"/>
              <a:gd name="connsiteY262" fmla="*/ 400099 h 3292445"/>
              <a:gd name="connsiteX263" fmla="*/ 4099829 w 5062605"/>
              <a:gd name="connsiteY263" fmla="*/ 395117 h 3292445"/>
              <a:gd name="connsiteX264" fmla="*/ 4099829 w 5062605"/>
              <a:gd name="connsiteY264" fmla="*/ 346346 h 3292445"/>
              <a:gd name="connsiteX265" fmla="*/ 4109645 w 5062605"/>
              <a:gd name="connsiteY265" fmla="*/ 336530 h 3292445"/>
              <a:gd name="connsiteX266" fmla="*/ 4332492 w 5062605"/>
              <a:gd name="connsiteY266" fmla="*/ 75971 h 3292445"/>
              <a:gd name="connsiteX267" fmla="*/ 4342308 w 5062605"/>
              <a:gd name="connsiteY267" fmla="*/ 85787 h 3292445"/>
              <a:gd name="connsiteX268" fmla="*/ 4342308 w 5062605"/>
              <a:gd name="connsiteY268" fmla="*/ 536770 h 3292445"/>
              <a:gd name="connsiteX269" fmla="*/ 4366985 w 5062605"/>
              <a:gd name="connsiteY269" fmla="*/ 541752 h 3292445"/>
              <a:gd name="connsiteX270" fmla="*/ 4421107 w 5062605"/>
              <a:gd name="connsiteY270" fmla="*/ 623403 h 3292445"/>
              <a:gd name="connsiteX271" fmla="*/ 4421107 w 5062605"/>
              <a:gd name="connsiteY271" fmla="*/ 881423 h 3292445"/>
              <a:gd name="connsiteX272" fmla="*/ 4366985 w 5062605"/>
              <a:gd name="connsiteY272" fmla="*/ 963074 h 3292445"/>
              <a:gd name="connsiteX273" fmla="*/ 4342308 w 5062605"/>
              <a:gd name="connsiteY273" fmla="*/ 968056 h 3292445"/>
              <a:gd name="connsiteX274" fmla="*/ 4342308 w 5062605"/>
              <a:gd name="connsiteY274" fmla="*/ 1449908 h 3292445"/>
              <a:gd name="connsiteX275" fmla="*/ 4332492 w 5062605"/>
              <a:gd name="connsiteY275" fmla="*/ 1459724 h 3292445"/>
              <a:gd name="connsiteX276" fmla="*/ 4322676 w 5062605"/>
              <a:gd name="connsiteY276" fmla="*/ 1449908 h 3292445"/>
              <a:gd name="connsiteX277" fmla="*/ 4322676 w 5062605"/>
              <a:gd name="connsiteY277" fmla="*/ 968056 h 3292445"/>
              <a:gd name="connsiteX278" fmla="*/ 4297999 w 5062605"/>
              <a:gd name="connsiteY278" fmla="*/ 963074 h 3292445"/>
              <a:gd name="connsiteX279" fmla="*/ 4243877 w 5062605"/>
              <a:gd name="connsiteY279" fmla="*/ 881423 h 3292445"/>
              <a:gd name="connsiteX280" fmla="*/ 4243877 w 5062605"/>
              <a:gd name="connsiteY280" fmla="*/ 623403 h 3292445"/>
              <a:gd name="connsiteX281" fmla="*/ 4297999 w 5062605"/>
              <a:gd name="connsiteY281" fmla="*/ 541752 h 3292445"/>
              <a:gd name="connsiteX282" fmla="*/ 4322676 w 5062605"/>
              <a:gd name="connsiteY282" fmla="*/ 536770 h 3292445"/>
              <a:gd name="connsiteX283" fmla="*/ 4322676 w 5062605"/>
              <a:gd name="connsiteY283" fmla="*/ 85787 h 3292445"/>
              <a:gd name="connsiteX284" fmla="*/ 4332492 w 5062605"/>
              <a:gd name="connsiteY284" fmla="*/ 75971 h 3292445"/>
              <a:gd name="connsiteX285" fmla="*/ 4747323 w 5062605"/>
              <a:gd name="connsiteY285" fmla="*/ 75282 h 3292445"/>
              <a:gd name="connsiteX286" fmla="*/ 4757139 w 5062605"/>
              <a:gd name="connsiteY286" fmla="*/ 85098 h 3292445"/>
              <a:gd name="connsiteX287" fmla="*/ 4757139 w 5062605"/>
              <a:gd name="connsiteY287" fmla="*/ 133870 h 3292445"/>
              <a:gd name="connsiteX288" fmla="*/ 4781816 w 5062605"/>
              <a:gd name="connsiteY288" fmla="*/ 138852 h 3292445"/>
              <a:gd name="connsiteX289" fmla="*/ 4835938 w 5062605"/>
              <a:gd name="connsiteY289" fmla="*/ 220503 h 3292445"/>
              <a:gd name="connsiteX290" fmla="*/ 4835938 w 5062605"/>
              <a:gd name="connsiteY290" fmla="*/ 634233 h 3292445"/>
              <a:gd name="connsiteX291" fmla="*/ 4781816 w 5062605"/>
              <a:gd name="connsiteY291" fmla="*/ 715884 h 3292445"/>
              <a:gd name="connsiteX292" fmla="*/ 4757139 w 5062605"/>
              <a:gd name="connsiteY292" fmla="*/ 720866 h 3292445"/>
              <a:gd name="connsiteX293" fmla="*/ 4757139 w 5062605"/>
              <a:gd name="connsiteY293" fmla="*/ 850729 h 3292445"/>
              <a:gd name="connsiteX294" fmla="*/ 4747323 w 5062605"/>
              <a:gd name="connsiteY294" fmla="*/ 860545 h 3292445"/>
              <a:gd name="connsiteX295" fmla="*/ 4737507 w 5062605"/>
              <a:gd name="connsiteY295" fmla="*/ 850729 h 3292445"/>
              <a:gd name="connsiteX296" fmla="*/ 4737507 w 5062605"/>
              <a:gd name="connsiteY296" fmla="*/ 720866 h 3292445"/>
              <a:gd name="connsiteX297" fmla="*/ 4712830 w 5062605"/>
              <a:gd name="connsiteY297" fmla="*/ 715884 h 3292445"/>
              <a:gd name="connsiteX298" fmla="*/ 4658708 w 5062605"/>
              <a:gd name="connsiteY298" fmla="*/ 634233 h 3292445"/>
              <a:gd name="connsiteX299" fmla="*/ 4658708 w 5062605"/>
              <a:gd name="connsiteY299" fmla="*/ 220503 h 3292445"/>
              <a:gd name="connsiteX300" fmla="*/ 4712830 w 5062605"/>
              <a:gd name="connsiteY300" fmla="*/ 138852 h 3292445"/>
              <a:gd name="connsiteX301" fmla="*/ 4737507 w 5062605"/>
              <a:gd name="connsiteY301" fmla="*/ 133870 h 3292445"/>
              <a:gd name="connsiteX302" fmla="*/ 4737507 w 5062605"/>
              <a:gd name="connsiteY302" fmla="*/ 85098 h 3292445"/>
              <a:gd name="connsiteX303" fmla="*/ 4747323 w 5062605"/>
              <a:gd name="connsiteY303" fmla="*/ 75282 h 3292445"/>
              <a:gd name="connsiteX304" fmla="*/ 3905560 w 5062605"/>
              <a:gd name="connsiteY304" fmla="*/ 53233 h 3292445"/>
              <a:gd name="connsiteX305" fmla="*/ 3915376 w 5062605"/>
              <a:gd name="connsiteY305" fmla="*/ 63049 h 3292445"/>
              <a:gd name="connsiteX306" fmla="*/ 3915376 w 5062605"/>
              <a:gd name="connsiteY306" fmla="*/ 489169 h 3292445"/>
              <a:gd name="connsiteX307" fmla="*/ 3940053 w 5062605"/>
              <a:gd name="connsiteY307" fmla="*/ 494151 h 3292445"/>
              <a:gd name="connsiteX308" fmla="*/ 3994175 w 5062605"/>
              <a:gd name="connsiteY308" fmla="*/ 575802 h 3292445"/>
              <a:gd name="connsiteX309" fmla="*/ 3994175 w 5062605"/>
              <a:gd name="connsiteY309" fmla="*/ 839434 h 3292445"/>
              <a:gd name="connsiteX310" fmla="*/ 3940053 w 5062605"/>
              <a:gd name="connsiteY310" fmla="*/ 921085 h 3292445"/>
              <a:gd name="connsiteX311" fmla="*/ 3915376 w 5062605"/>
              <a:gd name="connsiteY311" fmla="*/ 926067 h 3292445"/>
              <a:gd name="connsiteX312" fmla="*/ 3915376 w 5062605"/>
              <a:gd name="connsiteY312" fmla="*/ 1352188 h 3292445"/>
              <a:gd name="connsiteX313" fmla="*/ 3905560 w 5062605"/>
              <a:gd name="connsiteY313" fmla="*/ 1362004 h 3292445"/>
              <a:gd name="connsiteX314" fmla="*/ 3895744 w 5062605"/>
              <a:gd name="connsiteY314" fmla="*/ 1352188 h 3292445"/>
              <a:gd name="connsiteX315" fmla="*/ 3895744 w 5062605"/>
              <a:gd name="connsiteY315" fmla="*/ 926067 h 3292445"/>
              <a:gd name="connsiteX316" fmla="*/ 3871067 w 5062605"/>
              <a:gd name="connsiteY316" fmla="*/ 921085 h 3292445"/>
              <a:gd name="connsiteX317" fmla="*/ 3816945 w 5062605"/>
              <a:gd name="connsiteY317" fmla="*/ 839434 h 3292445"/>
              <a:gd name="connsiteX318" fmla="*/ 3816945 w 5062605"/>
              <a:gd name="connsiteY318" fmla="*/ 575802 h 3292445"/>
              <a:gd name="connsiteX319" fmla="*/ 3871067 w 5062605"/>
              <a:gd name="connsiteY319" fmla="*/ 494151 h 3292445"/>
              <a:gd name="connsiteX320" fmla="*/ 3895744 w 5062605"/>
              <a:gd name="connsiteY320" fmla="*/ 489169 h 3292445"/>
              <a:gd name="connsiteX321" fmla="*/ 3895744 w 5062605"/>
              <a:gd name="connsiteY321" fmla="*/ 63049 h 3292445"/>
              <a:gd name="connsiteX322" fmla="*/ 3905560 w 5062605"/>
              <a:gd name="connsiteY322" fmla="*/ 53233 h 3292445"/>
              <a:gd name="connsiteX323" fmla="*/ 4973990 w 5062605"/>
              <a:gd name="connsiteY323" fmla="*/ 0 h 3292445"/>
              <a:gd name="connsiteX324" fmla="*/ 4983806 w 5062605"/>
              <a:gd name="connsiteY324" fmla="*/ 9816 h 3292445"/>
              <a:gd name="connsiteX325" fmla="*/ 4983806 w 5062605"/>
              <a:gd name="connsiteY325" fmla="*/ 58588 h 3292445"/>
              <a:gd name="connsiteX326" fmla="*/ 5008483 w 5062605"/>
              <a:gd name="connsiteY326" fmla="*/ 63570 h 3292445"/>
              <a:gd name="connsiteX327" fmla="*/ 5062605 w 5062605"/>
              <a:gd name="connsiteY327" fmla="*/ 145221 h 3292445"/>
              <a:gd name="connsiteX328" fmla="*/ 5062605 w 5062605"/>
              <a:gd name="connsiteY328" fmla="*/ 408854 h 3292445"/>
              <a:gd name="connsiteX329" fmla="*/ 5008483 w 5062605"/>
              <a:gd name="connsiteY329" fmla="*/ 490505 h 3292445"/>
              <a:gd name="connsiteX330" fmla="*/ 4983806 w 5062605"/>
              <a:gd name="connsiteY330" fmla="*/ 495487 h 3292445"/>
              <a:gd name="connsiteX331" fmla="*/ 4983806 w 5062605"/>
              <a:gd name="connsiteY331" fmla="*/ 775447 h 3292445"/>
              <a:gd name="connsiteX332" fmla="*/ 4973990 w 5062605"/>
              <a:gd name="connsiteY332" fmla="*/ 785263 h 3292445"/>
              <a:gd name="connsiteX333" fmla="*/ 4964174 w 5062605"/>
              <a:gd name="connsiteY333" fmla="*/ 775447 h 3292445"/>
              <a:gd name="connsiteX334" fmla="*/ 4964174 w 5062605"/>
              <a:gd name="connsiteY334" fmla="*/ 495487 h 3292445"/>
              <a:gd name="connsiteX335" fmla="*/ 4939497 w 5062605"/>
              <a:gd name="connsiteY335" fmla="*/ 490505 h 3292445"/>
              <a:gd name="connsiteX336" fmla="*/ 4885375 w 5062605"/>
              <a:gd name="connsiteY336" fmla="*/ 408854 h 3292445"/>
              <a:gd name="connsiteX337" fmla="*/ 4885375 w 5062605"/>
              <a:gd name="connsiteY337" fmla="*/ 145221 h 3292445"/>
              <a:gd name="connsiteX338" fmla="*/ 4939497 w 5062605"/>
              <a:gd name="connsiteY338" fmla="*/ 63570 h 3292445"/>
              <a:gd name="connsiteX339" fmla="*/ 4964174 w 5062605"/>
              <a:gd name="connsiteY339" fmla="*/ 58588 h 3292445"/>
              <a:gd name="connsiteX340" fmla="*/ 4964174 w 5062605"/>
              <a:gd name="connsiteY340" fmla="*/ 9816 h 3292445"/>
              <a:gd name="connsiteX341" fmla="*/ 4973990 w 5062605"/>
              <a:gd name="connsiteY341" fmla="*/ 0 h 3292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</a:cxnLst>
            <a:rect l="l" t="t" r="r" b="b"/>
            <a:pathLst>
              <a:path w="5062605" h="3292445">
                <a:moveTo>
                  <a:pt x="88615" y="2479156"/>
                </a:moveTo>
                <a:cubicBezTo>
                  <a:pt x="94036" y="2479156"/>
                  <a:pt x="98431" y="2483551"/>
                  <a:pt x="98431" y="2488972"/>
                </a:cubicBezTo>
                <a:lnTo>
                  <a:pt x="98431" y="2537743"/>
                </a:lnTo>
                <a:lnTo>
                  <a:pt x="123108" y="2542725"/>
                </a:lnTo>
                <a:cubicBezTo>
                  <a:pt x="154913" y="2556177"/>
                  <a:pt x="177230" y="2587670"/>
                  <a:pt x="177230" y="2624376"/>
                </a:cubicBezTo>
                <a:lnTo>
                  <a:pt x="177230" y="2888009"/>
                </a:lnTo>
                <a:cubicBezTo>
                  <a:pt x="177230" y="2924715"/>
                  <a:pt x="154913" y="2956208"/>
                  <a:pt x="123108" y="2969660"/>
                </a:cubicBezTo>
                <a:lnTo>
                  <a:pt x="98431" y="2974643"/>
                </a:lnTo>
                <a:lnTo>
                  <a:pt x="98431" y="3254603"/>
                </a:lnTo>
                <a:cubicBezTo>
                  <a:pt x="98431" y="3260024"/>
                  <a:pt x="94036" y="3264419"/>
                  <a:pt x="88615" y="3264419"/>
                </a:cubicBezTo>
                <a:cubicBezTo>
                  <a:pt x="83194" y="3264419"/>
                  <a:pt x="78799" y="3260024"/>
                  <a:pt x="78799" y="3254603"/>
                </a:cubicBezTo>
                <a:lnTo>
                  <a:pt x="78799" y="2974643"/>
                </a:lnTo>
                <a:lnTo>
                  <a:pt x="54122" y="2969660"/>
                </a:lnTo>
                <a:cubicBezTo>
                  <a:pt x="22316" y="2956208"/>
                  <a:pt x="0" y="2924715"/>
                  <a:pt x="0" y="2888009"/>
                </a:cubicBezTo>
                <a:lnTo>
                  <a:pt x="0" y="2624376"/>
                </a:lnTo>
                <a:cubicBezTo>
                  <a:pt x="0" y="2587670"/>
                  <a:pt x="22316" y="2556177"/>
                  <a:pt x="54122" y="2542725"/>
                </a:cubicBezTo>
                <a:lnTo>
                  <a:pt x="78799" y="2537743"/>
                </a:lnTo>
                <a:lnTo>
                  <a:pt x="78799" y="2488972"/>
                </a:lnTo>
                <a:cubicBezTo>
                  <a:pt x="78799" y="2483551"/>
                  <a:pt x="83194" y="2479156"/>
                  <a:pt x="88615" y="2479156"/>
                </a:cubicBezTo>
                <a:close/>
                <a:moveTo>
                  <a:pt x="1346625" y="2407874"/>
                </a:moveTo>
                <a:cubicBezTo>
                  <a:pt x="1352046" y="2407874"/>
                  <a:pt x="1356441" y="2412269"/>
                  <a:pt x="1356441" y="2417690"/>
                </a:cubicBezTo>
                <a:lnTo>
                  <a:pt x="1356441" y="2582057"/>
                </a:lnTo>
                <a:lnTo>
                  <a:pt x="1381118" y="2587039"/>
                </a:lnTo>
                <a:cubicBezTo>
                  <a:pt x="1412923" y="2600491"/>
                  <a:pt x="1435240" y="2631984"/>
                  <a:pt x="1435240" y="2668690"/>
                </a:cubicBezTo>
                <a:lnTo>
                  <a:pt x="1435240" y="2932322"/>
                </a:lnTo>
                <a:cubicBezTo>
                  <a:pt x="1435240" y="2969028"/>
                  <a:pt x="1412923" y="3000521"/>
                  <a:pt x="1381118" y="3013974"/>
                </a:cubicBezTo>
                <a:lnTo>
                  <a:pt x="1356441" y="3018956"/>
                </a:lnTo>
                <a:lnTo>
                  <a:pt x="1356441" y="3183321"/>
                </a:lnTo>
                <a:cubicBezTo>
                  <a:pt x="1356441" y="3188742"/>
                  <a:pt x="1352046" y="3193137"/>
                  <a:pt x="1346625" y="3193137"/>
                </a:cubicBezTo>
                <a:cubicBezTo>
                  <a:pt x="1341204" y="3193137"/>
                  <a:pt x="1336809" y="3188742"/>
                  <a:pt x="1336809" y="3183321"/>
                </a:cubicBezTo>
                <a:lnTo>
                  <a:pt x="1336809" y="3018956"/>
                </a:lnTo>
                <a:lnTo>
                  <a:pt x="1312132" y="3013974"/>
                </a:lnTo>
                <a:cubicBezTo>
                  <a:pt x="1280326" y="3000521"/>
                  <a:pt x="1258010" y="2969028"/>
                  <a:pt x="1258010" y="2932322"/>
                </a:cubicBezTo>
                <a:lnTo>
                  <a:pt x="1258010" y="2668690"/>
                </a:lnTo>
                <a:cubicBezTo>
                  <a:pt x="1258010" y="2631984"/>
                  <a:pt x="1280326" y="2600491"/>
                  <a:pt x="1312132" y="2587039"/>
                </a:cubicBezTo>
                <a:lnTo>
                  <a:pt x="1336809" y="2582057"/>
                </a:lnTo>
                <a:lnTo>
                  <a:pt x="1336809" y="2417690"/>
                </a:lnTo>
                <a:cubicBezTo>
                  <a:pt x="1336809" y="2412269"/>
                  <a:pt x="1341204" y="2407874"/>
                  <a:pt x="1346625" y="2407874"/>
                </a:cubicBezTo>
                <a:close/>
                <a:moveTo>
                  <a:pt x="290638" y="2240460"/>
                </a:moveTo>
                <a:cubicBezTo>
                  <a:pt x="296059" y="2240460"/>
                  <a:pt x="300454" y="2244855"/>
                  <a:pt x="300454" y="2250276"/>
                </a:cubicBezTo>
                <a:lnTo>
                  <a:pt x="300454" y="2414643"/>
                </a:lnTo>
                <a:lnTo>
                  <a:pt x="325131" y="2419625"/>
                </a:lnTo>
                <a:cubicBezTo>
                  <a:pt x="356936" y="2433077"/>
                  <a:pt x="379253" y="2464570"/>
                  <a:pt x="379253" y="2501276"/>
                </a:cubicBezTo>
                <a:lnTo>
                  <a:pt x="379253" y="2764909"/>
                </a:lnTo>
                <a:cubicBezTo>
                  <a:pt x="379253" y="2801615"/>
                  <a:pt x="356936" y="2833108"/>
                  <a:pt x="325131" y="2846560"/>
                </a:cubicBezTo>
                <a:lnTo>
                  <a:pt x="300454" y="2851542"/>
                </a:lnTo>
                <a:lnTo>
                  <a:pt x="300454" y="3015907"/>
                </a:lnTo>
                <a:cubicBezTo>
                  <a:pt x="300454" y="3021328"/>
                  <a:pt x="296059" y="3025723"/>
                  <a:pt x="290638" y="3025723"/>
                </a:cubicBezTo>
                <a:cubicBezTo>
                  <a:pt x="285217" y="3025723"/>
                  <a:pt x="280822" y="3021328"/>
                  <a:pt x="280822" y="3015907"/>
                </a:cubicBezTo>
                <a:lnTo>
                  <a:pt x="280822" y="2851542"/>
                </a:lnTo>
                <a:lnTo>
                  <a:pt x="256145" y="2846560"/>
                </a:lnTo>
                <a:cubicBezTo>
                  <a:pt x="224339" y="2833108"/>
                  <a:pt x="202023" y="2801615"/>
                  <a:pt x="202023" y="2764909"/>
                </a:cubicBezTo>
                <a:lnTo>
                  <a:pt x="202023" y="2501276"/>
                </a:lnTo>
                <a:cubicBezTo>
                  <a:pt x="202023" y="2464570"/>
                  <a:pt x="224339" y="2433077"/>
                  <a:pt x="256145" y="2419625"/>
                </a:cubicBezTo>
                <a:lnTo>
                  <a:pt x="280822" y="2414643"/>
                </a:lnTo>
                <a:lnTo>
                  <a:pt x="280822" y="2250276"/>
                </a:lnTo>
                <a:cubicBezTo>
                  <a:pt x="280822" y="2244855"/>
                  <a:pt x="285217" y="2240460"/>
                  <a:pt x="290638" y="2240460"/>
                </a:cubicBezTo>
                <a:close/>
                <a:moveTo>
                  <a:pt x="1769409" y="2178932"/>
                </a:moveTo>
                <a:cubicBezTo>
                  <a:pt x="1774830" y="2178932"/>
                  <a:pt x="1779225" y="2183327"/>
                  <a:pt x="1779225" y="2188748"/>
                </a:cubicBezTo>
                <a:lnTo>
                  <a:pt x="1779225" y="2237519"/>
                </a:lnTo>
                <a:lnTo>
                  <a:pt x="1803902" y="2242501"/>
                </a:lnTo>
                <a:cubicBezTo>
                  <a:pt x="1835707" y="2255953"/>
                  <a:pt x="1858024" y="2287446"/>
                  <a:pt x="1858024" y="2324152"/>
                </a:cubicBezTo>
                <a:lnTo>
                  <a:pt x="1858024" y="2679454"/>
                </a:lnTo>
                <a:cubicBezTo>
                  <a:pt x="1858024" y="2716160"/>
                  <a:pt x="1835707" y="2747653"/>
                  <a:pt x="1803902" y="2761105"/>
                </a:cubicBezTo>
                <a:lnTo>
                  <a:pt x="1779225" y="2766087"/>
                </a:lnTo>
                <a:lnTo>
                  <a:pt x="1779225" y="2954379"/>
                </a:lnTo>
                <a:cubicBezTo>
                  <a:pt x="1779225" y="2959800"/>
                  <a:pt x="1774830" y="2964195"/>
                  <a:pt x="1769409" y="2964195"/>
                </a:cubicBezTo>
                <a:cubicBezTo>
                  <a:pt x="1763988" y="2964195"/>
                  <a:pt x="1759593" y="2959800"/>
                  <a:pt x="1759593" y="2954379"/>
                </a:cubicBezTo>
                <a:lnTo>
                  <a:pt x="1759593" y="2766087"/>
                </a:lnTo>
                <a:lnTo>
                  <a:pt x="1734916" y="2761105"/>
                </a:lnTo>
                <a:cubicBezTo>
                  <a:pt x="1703110" y="2747653"/>
                  <a:pt x="1680794" y="2716160"/>
                  <a:pt x="1680794" y="2679454"/>
                </a:cubicBezTo>
                <a:lnTo>
                  <a:pt x="1680794" y="2324152"/>
                </a:lnTo>
                <a:cubicBezTo>
                  <a:pt x="1680794" y="2287446"/>
                  <a:pt x="1703110" y="2255953"/>
                  <a:pt x="1734916" y="2242501"/>
                </a:cubicBezTo>
                <a:lnTo>
                  <a:pt x="1759593" y="2237519"/>
                </a:lnTo>
                <a:lnTo>
                  <a:pt x="1759593" y="2188748"/>
                </a:lnTo>
                <a:cubicBezTo>
                  <a:pt x="1759593" y="2183327"/>
                  <a:pt x="1763988" y="2178932"/>
                  <a:pt x="1769409" y="2178932"/>
                </a:cubicBezTo>
                <a:close/>
                <a:moveTo>
                  <a:pt x="1128304" y="1983674"/>
                </a:moveTo>
                <a:cubicBezTo>
                  <a:pt x="1133725" y="1983674"/>
                  <a:pt x="1138120" y="1988069"/>
                  <a:pt x="1138120" y="1993490"/>
                </a:cubicBezTo>
                <a:lnTo>
                  <a:pt x="1138120" y="2159159"/>
                </a:lnTo>
                <a:lnTo>
                  <a:pt x="1171295" y="2165857"/>
                </a:lnTo>
                <a:cubicBezTo>
                  <a:pt x="1203100" y="2179309"/>
                  <a:pt x="1225417" y="2210802"/>
                  <a:pt x="1225417" y="2247508"/>
                </a:cubicBezTo>
                <a:lnTo>
                  <a:pt x="1225417" y="2826481"/>
                </a:lnTo>
                <a:cubicBezTo>
                  <a:pt x="1225417" y="2863187"/>
                  <a:pt x="1203100" y="2894680"/>
                  <a:pt x="1171295" y="2908132"/>
                </a:cubicBezTo>
                <a:lnTo>
                  <a:pt x="1138120" y="2914830"/>
                </a:lnTo>
                <a:lnTo>
                  <a:pt x="1138120" y="3282629"/>
                </a:lnTo>
                <a:cubicBezTo>
                  <a:pt x="1138120" y="3288050"/>
                  <a:pt x="1133725" y="3292445"/>
                  <a:pt x="1128304" y="3292445"/>
                </a:cubicBezTo>
                <a:cubicBezTo>
                  <a:pt x="1122883" y="3292445"/>
                  <a:pt x="1118488" y="3288050"/>
                  <a:pt x="1118488" y="3282629"/>
                </a:cubicBezTo>
                <a:lnTo>
                  <a:pt x="1118488" y="2911399"/>
                </a:lnTo>
                <a:lnTo>
                  <a:pt x="1102309" y="2908132"/>
                </a:lnTo>
                <a:cubicBezTo>
                  <a:pt x="1070503" y="2894680"/>
                  <a:pt x="1048187" y="2863187"/>
                  <a:pt x="1048187" y="2826481"/>
                </a:cubicBezTo>
                <a:lnTo>
                  <a:pt x="1048187" y="2247508"/>
                </a:lnTo>
                <a:cubicBezTo>
                  <a:pt x="1048187" y="2210802"/>
                  <a:pt x="1070503" y="2179309"/>
                  <a:pt x="1102309" y="2165857"/>
                </a:cubicBezTo>
                <a:lnTo>
                  <a:pt x="1118488" y="2162590"/>
                </a:lnTo>
                <a:lnTo>
                  <a:pt x="1118488" y="1993490"/>
                </a:lnTo>
                <a:cubicBezTo>
                  <a:pt x="1118488" y="1988069"/>
                  <a:pt x="1122883" y="1983674"/>
                  <a:pt x="1128304" y="1983674"/>
                </a:cubicBezTo>
                <a:close/>
                <a:moveTo>
                  <a:pt x="909984" y="1982807"/>
                </a:moveTo>
                <a:cubicBezTo>
                  <a:pt x="915405" y="1982807"/>
                  <a:pt x="919800" y="1987202"/>
                  <a:pt x="919800" y="1992623"/>
                </a:cubicBezTo>
                <a:lnTo>
                  <a:pt x="919800" y="2156990"/>
                </a:lnTo>
                <a:lnTo>
                  <a:pt x="944477" y="2161972"/>
                </a:lnTo>
                <a:cubicBezTo>
                  <a:pt x="976282" y="2175424"/>
                  <a:pt x="998599" y="2206917"/>
                  <a:pt x="998599" y="2243623"/>
                </a:cubicBezTo>
                <a:lnTo>
                  <a:pt x="998599" y="2507255"/>
                </a:lnTo>
                <a:cubicBezTo>
                  <a:pt x="998599" y="2543961"/>
                  <a:pt x="976282" y="2575454"/>
                  <a:pt x="944477" y="2588906"/>
                </a:cubicBezTo>
                <a:lnTo>
                  <a:pt x="919800" y="2593888"/>
                </a:lnTo>
                <a:lnTo>
                  <a:pt x="919800" y="2758254"/>
                </a:lnTo>
                <a:cubicBezTo>
                  <a:pt x="919800" y="2763675"/>
                  <a:pt x="915405" y="2768070"/>
                  <a:pt x="909984" y="2768070"/>
                </a:cubicBezTo>
                <a:cubicBezTo>
                  <a:pt x="904563" y="2768070"/>
                  <a:pt x="900168" y="2763675"/>
                  <a:pt x="900168" y="2758254"/>
                </a:cubicBezTo>
                <a:lnTo>
                  <a:pt x="900168" y="2593888"/>
                </a:lnTo>
                <a:lnTo>
                  <a:pt x="875491" y="2588906"/>
                </a:lnTo>
                <a:cubicBezTo>
                  <a:pt x="843685" y="2575454"/>
                  <a:pt x="821369" y="2543961"/>
                  <a:pt x="821369" y="2507255"/>
                </a:cubicBezTo>
                <a:lnTo>
                  <a:pt x="821369" y="2243623"/>
                </a:lnTo>
                <a:cubicBezTo>
                  <a:pt x="821369" y="2206917"/>
                  <a:pt x="843685" y="2175424"/>
                  <a:pt x="875491" y="2161972"/>
                </a:cubicBezTo>
                <a:lnTo>
                  <a:pt x="900168" y="2156990"/>
                </a:lnTo>
                <a:lnTo>
                  <a:pt x="900168" y="1992623"/>
                </a:lnTo>
                <a:cubicBezTo>
                  <a:pt x="900168" y="1987202"/>
                  <a:pt x="904563" y="1982807"/>
                  <a:pt x="909984" y="1982807"/>
                </a:cubicBezTo>
                <a:close/>
                <a:moveTo>
                  <a:pt x="497087" y="1926567"/>
                </a:moveTo>
                <a:cubicBezTo>
                  <a:pt x="502508" y="1926567"/>
                  <a:pt x="506903" y="1930962"/>
                  <a:pt x="506903" y="1936383"/>
                </a:cubicBezTo>
                <a:lnTo>
                  <a:pt x="506903" y="2362503"/>
                </a:lnTo>
                <a:lnTo>
                  <a:pt x="531580" y="2367485"/>
                </a:lnTo>
                <a:cubicBezTo>
                  <a:pt x="563385" y="2380937"/>
                  <a:pt x="585702" y="2412430"/>
                  <a:pt x="585702" y="2449136"/>
                </a:cubicBezTo>
                <a:lnTo>
                  <a:pt x="585702" y="2815710"/>
                </a:lnTo>
                <a:cubicBezTo>
                  <a:pt x="585702" y="2852416"/>
                  <a:pt x="563385" y="2883909"/>
                  <a:pt x="531580" y="2897361"/>
                </a:cubicBezTo>
                <a:lnTo>
                  <a:pt x="506903" y="2902343"/>
                </a:lnTo>
                <a:lnTo>
                  <a:pt x="506903" y="3225522"/>
                </a:lnTo>
                <a:cubicBezTo>
                  <a:pt x="506903" y="3230943"/>
                  <a:pt x="502508" y="3235338"/>
                  <a:pt x="497087" y="3235338"/>
                </a:cubicBezTo>
                <a:cubicBezTo>
                  <a:pt x="491666" y="3235338"/>
                  <a:pt x="487271" y="3230943"/>
                  <a:pt x="487271" y="3225522"/>
                </a:cubicBezTo>
                <a:lnTo>
                  <a:pt x="487271" y="2902343"/>
                </a:lnTo>
                <a:lnTo>
                  <a:pt x="462594" y="2897361"/>
                </a:lnTo>
                <a:cubicBezTo>
                  <a:pt x="430788" y="2883909"/>
                  <a:pt x="408472" y="2852416"/>
                  <a:pt x="408472" y="2815710"/>
                </a:cubicBezTo>
                <a:lnTo>
                  <a:pt x="408472" y="2449136"/>
                </a:lnTo>
                <a:cubicBezTo>
                  <a:pt x="408472" y="2412430"/>
                  <a:pt x="430788" y="2380937"/>
                  <a:pt x="462594" y="2367485"/>
                </a:cubicBezTo>
                <a:lnTo>
                  <a:pt x="487271" y="2362503"/>
                </a:lnTo>
                <a:lnTo>
                  <a:pt x="487271" y="1936383"/>
                </a:lnTo>
                <a:cubicBezTo>
                  <a:pt x="487271" y="1930962"/>
                  <a:pt x="491666" y="1926567"/>
                  <a:pt x="497087" y="1926567"/>
                </a:cubicBezTo>
                <a:close/>
                <a:moveTo>
                  <a:pt x="2606562" y="1886068"/>
                </a:moveTo>
                <a:cubicBezTo>
                  <a:pt x="2611983" y="1886068"/>
                  <a:pt x="2616378" y="1890463"/>
                  <a:pt x="2616378" y="1895884"/>
                </a:cubicBezTo>
                <a:lnTo>
                  <a:pt x="2616378" y="2322005"/>
                </a:lnTo>
                <a:lnTo>
                  <a:pt x="2641055" y="2326987"/>
                </a:lnTo>
                <a:cubicBezTo>
                  <a:pt x="2672860" y="2340439"/>
                  <a:pt x="2695177" y="2371932"/>
                  <a:pt x="2695177" y="2408638"/>
                </a:cubicBezTo>
                <a:lnTo>
                  <a:pt x="2695177" y="2491460"/>
                </a:lnTo>
                <a:cubicBezTo>
                  <a:pt x="2695177" y="2528166"/>
                  <a:pt x="2672860" y="2559659"/>
                  <a:pt x="2641055" y="2573111"/>
                </a:cubicBezTo>
                <a:lnTo>
                  <a:pt x="2616378" y="2578093"/>
                </a:lnTo>
                <a:lnTo>
                  <a:pt x="2616378" y="3185023"/>
                </a:lnTo>
                <a:cubicBezTo>
                  <a:pt x="2616378" y="3190444"/>
                  <a:pt x="2611983" y="3194839"/>
                  <a:pt x="2606562" y="3194839"/>
                </a:cubicBezTo>
                <a:cubicBezTo>
                  <a:pt x="2601141" y="3194839"/>
                  <a:pt x="2596746" y="3190444"/>
                  <a:pt x="2596746" y="3185023"/>
                </a:cubicBezTo>
                <a:lnTo>
                  <a:pt x="2596746" y="2578093"/>
                </a:lnTo>
                <a:lnTo>
                  <a:pt x="2572069" y="2573111"/>
                </a:lnTo>
                <a:cubicBezTo>
                  <a:pt x="2540264" y="2559659"/>
                  <a:pt x="2517947" y="2528166"/>
                  <a:pt x="2517947" y="2491460"/>
                </a:cubicBezTo>
                <a:lnTo>
                  <a:pt x="2517947" y="2408638"/>
                </a:lnTo>
                <a:cubicBezTo>
                  <a:pt x="2517947" y="2371932"/>
                  <a:pt x="2540264" y="2340439"/>
                  <a:pt x="2572069" y="2326987"/>
                </a:cubicBezTo>
                <a:lnTo>
                  <a:pt x="2596746" y="2322005"/>
                </a:lnTo>
                <a:lnTo>
                  <a:pt x="2596746" y="1895884"/>
                </a:lnTo>
                <a:cubicBezTo>
                  <a:pt x="2596746" y="1890463"/>
                  <a:pt x="2601141" y="1886068"/>
                  <a:pt x="2606562" y="1886068"/>
                </a:cubicBezTo>
                <a:close/>
                <a:moveTo>
                  <a:pt x="2840476" y="1806142"/>
                </a:moveTo>
                <a:cubicBezTo>
                  <a:pt x="2845897" y="1806142"/>
                  <a:pt x="2850292" y="1810537"/>
                  <a:pt x="2850292" y="1815958"/>
                </a:cubicBezTo>
                <a:lnTo>
                  <a:pt x="2850292" y="1980325"/>
                </a:lnTo>
                <a:lnTo>
                  <a:pt x="2874969" y="1985307"/>
                </a:lnTo>
                <a:cubicBezTo>
                  <a:pt x="2906774" y="1998759"/>
                  <a:pt x="2929091" y="2030252"/>
                  <a:pt x="2929091" y="2066958"/>
                </a:cubicBezTo>
                <a:lnTo>
                  <a:pt x="2929091" y="2173279"/>
                </a:lnTo>
                <a:cubicBezTo>
                  <a:pt x="2929091" y="2209985"/>
                  <a:pt x="2906774" y="2241478"/>
                  <a:pt x="2874969" y="2254930"/>
                </a:cubicBezTo>
                <a:lnTo>
                  <a:pt x="2850292" y="2259912"/>
                </a:lnTo>
                <a:lnTo>
                  <a:pt x="2850292" y="2581589"/>
                </a:lnTo>
                <a:cubicBezTo>
                  <a:pt x="2850292" y="2587010"/>
                  <a:pt x="2845897" y="2591405"/>
                  <a:pt x="2840476" y="2591405"/>
                </a:cubicBezTo>
                <a:cubicBezTo>
                  <a:pt x="2835055" y="2591405"/>
                  <a:pt x="2830660" y="2587010"/>
                  <a:pt x="2830660" y="2581589"/>
                </a:cubicBezTo>
                <a:lnTo>
                  <a:pt x="2830660" y="2259912"/>
                </a:lnTo>
                <a:lnTo>
                  <a:pt x="2805983" y="2254930"/>
                </a:lnTo>
                <a:cubicBezTo>
                  <a:pt x="2774178" y="2241478"/>
                  <a:pt x="2751861" y="2209985"/>
                  <a:pt x="2751861" y="2173279"/>
                </a:cubicBezTo>
                <a:lnTo>
                  <a:pt x="2751861" y="2066958"/>
                </a:lnTo>
                <a:cubicBezTo>
                  <a:pt x="2751861" y="2030252"/>
                  <a:pt x="2774178" y="1998759"/>
                  <a:pt x="2805983" y="1985307"/>
                </a:cubicBezTo>
                <a:lnTo>
                  <a:pt x="2830660" y="1980325"/>
                </a:lnTo>
                <a:lnTo>
                  <a:pt x="2830660" y="1815958"/>
                </a:lnTo>
                <a:cubicBezTo>
                  <a:pt x="2830660" y="1810537"/>
                  <a:pt x="2835055" y="1806142"/>
                  <a:pt x="2840476" y="1806142"/>
                </a:cubicBezTo>
                <a:close/>
                <a:moveTo>
                  <a:pt x="1992724" y="1794812"/>
                </a:moveTo>
                <a:cubicBezTo>
                  <a:pt x="1998145" y="1794812"/>
                  <a:pt x="2002540" y="1799207"/>
                  <a:pt x="2002540" y="1804628"/>
                </a:cubicBezTo>
                <a:lnTo>
                  <a:pt x="2002540" y="1853399"/>
                </a:lnTo>
                <a:lnTo>
                  <a:pt x="2027217" y="1858381"/>
                </a:lnTo>
                <a:cubicBezTo>
                  <a:pt x="2059022" y="1871833"/>
                  <a:pt x="2081339" y="1903326"/>
                  <a:pt x="2081339" y="1940032"/>
                </a:cubicBezTo>
                <a:lnTo>
                  <a:pt x="2081339" y="2324137"/>
                </a:lnTo>
                <a:cubicBezTo>
                  <a:pt x="2081339" y="2360843"/>
                  <a:pt x="2059022" y="2392336"/>
                  <a:pt x="2027217" y="2405788"/>
                </a:cubicBezTo>
                <a:lnTo>
                  <a:pt x="2002540" y="2410770"/>
                </a:lnTo>
                <a:lnTo>
                  <a:pt x="2002540" y="2570259"/>
                </a:lnTo>
                <a:cubicBezTo>
                  <a:pt x="2002540" y="2575680"/>
                  <a:pt x="1998145" y="2580075"/>
                  <a:pt x="1992724" y="2580075"/>
                </a:cubicBezTo>
                <a:cubicBezTo>
                  <a:pt x="1987303" y="2580075"/>
                  <a:pt x="1982908" y="2575680"/>
                  <a:pt x="1982908" y="2570259"/>
                </a:cubicBezTo>
                <a:lnTo>
                  <a:pt x="1982908" y="2410770"/>
                </a:lnTo>
                <a:lnTo>
                  <a:pt x="1958231" y="2405788"/>
                </a:lnTo>
                <a:cubicBezTo>
                  <a:pt x="1926425" y="2392336"/>
                  <a:pt x="1904109" y="2360843"/>
                  <a:pt x="1904109" y="2324137"/>
                </a:cubicBezTo>
                <a:lnTo>
                  <a:pt x="1904109" y="1940032"/>
                </a:lnTo>
                <a:cubicBezTo>
                  <a:pt x="1904109" y="1903326"/>
                  <a:pt x="1926425" y="1871833"/>
                  <a:pt x="1958231" y="1858381"/>
                </a:cubicBezTo>
                <a:lnTo>
                  <a:pt x="1982908" y="1853399"/>
                </a:lnTo>
                <a:lnTo>
                  <a:pt x="1982908" y="1804628"/>
                </a:lnTo>
                <a:cubicBezTo>
                  <a:pt x="1982908" y="1799207"/>
                  <a:pt x="1987303" y="1794812"/>
                  <a:pt x="1992724" y="1794812"/>
                </a:cubicBezTo>
                <a:close/>
                <a:moveTo>
                  <a:pt x="2403979" y="1390802"/>
                </a:moveTo>
                <a:cubicBezTo>
                  <a:pt x="2409400" y="1390802"/>
                  <a:pt x="2413795" y="1395197"/>
                  <a:pt x="2413795" y="1400618"/>
                </a:cubicBezTo>
                <a:lnTo>
                  <a:pt x="2413795" y="1851600"/>
                </a:lnTo>
                <a:lnTo>
                  <a:pt x="2438472" y="1856582"/>
                </a:lnTo>
                <a:cubicBezTo>
                  <a:pt x="2470277" y="1870034"/>
                  <a:pt x="2492594" y="1901527"/>
                  <a:pt x="2492594" y="1938233"/>
                </a:cubicBezTo>
                <a:lnTo>
                  <a:pt x="2492594" y="2495078"/>
                </a:lnTo>
                <a:cubicBezTo>
                  <a:pt x="2492594" y="2531784"/>
                  <a:pt x="2470277" y="2563277"/>
                  <a:pt x="2438472" y="2576729"/>
                </a:cubicBezTo>
                <a:lnTo>
                  <a:pt x="2413795" y="2581711"/>
                </a:lnTo>
                <a:lnTo>
                  <a:pt x="2413795" y="2764739"/>
                </a:lnTo>
                <a:cubicBezTo>
                  <a:pt x="2413795" y="2770160"/>
                  <a:pt x="2409400" y="2774555"/>
                  <a:pt x="2403979" y="2774555"/>
                </a:cubicBezTo>
                <a:cubicBezTo>
                  <a:pt x="2398558" y="2774555"/>
                  <a:pt x="2394163" y="2770160"/>
                  <a:pt x="2394163" y="2764739"/>
                </a:cubicBezTo>
                <a:lnTo>
                  <a:pt x="2394163" y="2581711"/>
                </a:lnTo>
                <a:lnTo>
                  <a:pt x="2369486" y="2576729"/>
                </a:lnTo>
                <a:cubicBezTo>
                  <a:pt x="2337681" y="2563277"/>
                  <a:pt x="2315364" y="2531784"/>
                  <a:pt x="2315364" y="2495078"/>
                </a:cubicBezTo>
                <a:lnTo>
                  <a:pt x="2315364" y="1938233"/>
                </a:lnTo>
                <a:cubicBezTo>
                  <a:pt x="2315364" y="1901527"/>
                  <a:pt x="2337681" y="1870034"/>
                  <a:pt x="2369486" y="1856582"/>
                </a:cubicBezTo>
                <a:lnTo>
                  <a:pt x="2394163" y="1851600"/>
                </a:lnTo>
                <a:lnTo>
                  <a:pt x="2394163" y="1400618"/>
                </a:lnTo>
                <a:cubicBezTo>
                  <a:pt x="2394163" y="1395197"/>
                  <a:pt x="2398558" y="1390802"/>
                  <a:pt x="2403979" y="1390802"/>
                </a:cubicBezTo>
                <a:close/>
                <a:moveTo>
                  <a:pt x="3254626" y="660517"/>
                </a:moveTo>
                <a:cubicBezTo>
                  <a:pt x="3260047" y="660517"/>
                  <a:pt x="3264442" y="664912"/>
                  <a:pt x="3264442" y="670333"/>
                </a:cubicBezTo>
                <a:lnTo>
                  <a:pt x="3264442" y="834700"/>
                </a:lnTo>
                <a:lnTo>
                  <a:pt x="3289119" y="839682"/>
                </a:lnTo>
                <a:cubicBezTo>
                  <a:pt x="3320924" y="853134"/>
                  <a:pt x="3343241" y="884627"/>
                  <a:pt x="3343241" y="921333"/>
                </a:cubicBezTo>
                <a:lnTo>
                  <a:pt x="3343241" y="1022759"/>
                </a:lnTo>
                <a:cubicBezTo>
                  <a:pt x="3343241" y="1059465"/>
                  <a:pt x="3320924" y="1090958"/>
                  <a:pt x="3289119" y="1104410"/>
                </a:cubicBezTo>
                <a:lnTo>
                  <a:pt x="3264442" y="1109392"/>
                </a:lnTo>
                <a:lnTo>
                  <a:pt x="3264442" y="1435964"/>
                </a:lnTo>
                <a:cubicBezTo>
                  <a:pt x="3264442" y="1441385"/>
                  <a:pt x="3260047" y="1445780"/>
                  <a:pt x="3254626" y="1445780"/>
                </a:cubicBezTo>
                <a:cubicBezTo>
                  <a:pt x="3249205" y="1445780"/>
                  <a:pt x="3244810" y="1441385"/>
                  <a:pt x="3244810" y="1435964"/>
                </a:cubicBezTo>
                <a:lnTo>
                  <a:pt x="3244810" y="1109392"/>
                </a:lnTo>
                <a:lnTo>
                  <a:pt x="3220133" y="1104410"/>
                </a:lnTo>
                <a:cubicBezTo>
                  <a:pt x="3188328" y="1090958"/>
                  <a:pt x="3166011" y="1059465"/>
                  <a:pt x="3166011" y="1022759"/>
                </a:cubicBezTo>
                <a:lnTo>
                  <a:pt x="3166011" y="921333"/>
                </a:lnTo>
                <a:cubicBezTo>
                  <a:pt x="3166011" y="884627"/>
                  <a:pt x="3188328" y="853134"/>
                  <a:pt x="3220133" y="839682"/>
                </a:cubicBezTo>
                <a:lnTo>
                  <a:pt x="3244810" y="834700"/>
                </a:lnTo>
                <a:lnTo>
                  <a:pt x="3244810" y="670333"/>
                </a:lnTo>
                <a:cubicBezTo>
                  <a:pt x="3244810" y="664912"/>
                  <a:pt x="3249205" y="660517"/>
                  <a:pt x="3254626" y="660517"/>
                </a:cubicBezTo>
                <a:close/>
                <a:moveTo>
                  <a:pt x="3458276" y="571537"/>
                </a:moveTo>
                <a:cubicBezTo>
                  <a:pt x="3463697" y="571537"/>
                  <a:pt x="3468092" y="575932"/>
                  <a:pt x="3468092" y="581353"/>
                </a:cubicBezTo>
                <a:lnTo>
                  <a:pt x="3468092" y="1007473"/>
                </a:lnTo>
                <a:lnTo>
                  <a:pt x="3492769" y="1012455"/>
                </a:lnTo>
                <a:cubicBezTo>
                  <a:pt x="3524574" y="1025907"/>
                  <a:pt x="3546891" y="1057400"/>
                  <a:pt x="3546891" y="1094106"/>
                </a:cubicBezTo>
                <a:lnTo>
                  <a:pt x="3546891" y="1357738"/>
                </a:lnTo>
                <a:cubicBezTo>
                  <a:pt x="3546891" y="1394444"/>
                  <a:pt x="3524574" y="1425937"/>
                  <a:pt x="3492769" y="1439389"/>
                </a:cubicBezTo>
                <a:lnTo>
                  <a:pt x="3468092" y="1444371"/>
                </a:lnTo>
                <a:lnTo>
                  <a:pt x="3468092" y="1870492"/>
                </a:lnTo>
                <a:cubicBezTo>
                  <a:pt x="3468092" y="1875913"/>
                  <a:pt x="3463697" y="1880308"/>
                  <a:pt x="3458276" y="1880308"/>
                </a:cubicBezTo>
                <a:cubicBezTo>
                  <a:pt x="3452855" y="1880308"/>
                  <a:pt x="3448460" y="1875913"/>
                  <a:pt x="3448460" y="1870492"/>
                </a:cubicBezTo>
                <a:lnTo>
                  <a:pt x="3448460" y="1444371"/>
                </a:lnTo>
                <a:lnTo>
                  <a:pt x="3423783" y="1439389"/>
                </a:lnTo>
                <a:cubicBezTo>
                  <a:pt x="3391978" y="1425937"/>
                  <a:pt x="3369661" y="1394444"/>
                  <a:pt x="3369661" y="1357738"/>
                </a:cubicBezTo>
                <a:lnTo>
                  <a:pt x="3369661" y="1094106"/>
                </a:lnTo>
                <a:cubicBezTo>
                  <a:pt x="3369661" y="1057400"/>
                  <a:pt x="3391978" y="1025907"/>
                  <a:pt x="3423783" y="1012455"/>
                </a:cubicBezTo>
                <a:lnTo>
                  <a:pt x="3448460" y="1007473"/>
                </a:lnTo>
                <a:lnTo>
                  <a:pt x="3448460" y="581353"/>
                </a:lnTo>
                <a:cubicBezTo>
                  <a:pt x="3448460" y="575932"/>
                  <a:pt x="3452855" y="571537"/>
                  <a:pt x="3458276" y="571537"/>
                </a:cubicBezTo>
                <a:close/>
                <a:moveTo>
                  <a:pt x="4109645" y="336530"/>
                </a:moveTo>
                <a:cubicBezTo>
                  <a:pt x="4115066" y="336530"/>
                  <a:pt x="4119461" y="340925"/>
                  <a:pt x="4119461" y="346346"/>
                </a:cubicBezTo>
                <a:lnTo>
                  <a:pt x="4119461" y="395117"/>
                </a:lnTo>
                <a:lnTo>
                  <a:pt x="4144138" y="400099"/>
                </a:lnTo>
                <a:cubicBezTo>
                  <a:pt x="4175943" y="413551"/>
                  <a:pt x="4198260" y="445044"/>
                  <a:pt x="4198260" y="481750"/>
                </a:cubicBezTo>
                <a:lnTo>
                  <a:pt x="4198260" y="745382"/>
                </a:lnTo>
                <a:cubicBezTo>
                  <a:pt x="4198260" y="782088"/>
                  <a:pt x="4175943" y="813581"/>
                  <a:pt x="4144138" y="827033"/>
                </a:cubicBezTo>
                <a:lnTo>
                  <a:pt x="4119461" y="832015"/>
                </a:lnTo>
                <a:lnTo>
                  <a:pt x="4119461" y="1111977"/>
                </a:lnTo>
                <a:cubicBezTo>
                  <a:pt x="4119461" y="1117398"/>
                  <a:pt x="4115066" y="1121793"/>
                  <a:pt x="4109645" y="1121793"/>
                </a:cubicBezTo>
                <a:cubicBezTo>
                  <a:pt x="4104224" y="1121793"/>
                  <a:pt x="4099829" y="1117398"/>
                  <a:pt x="4099829" y="1111977"/>
                </a:cubicBezTo>
                <a:lnTo>
                  <a:pt x="4099829" y="832015"/>
                </a:lnTo>
                <a:lnTo>
                  <a:pt x="4075152" y="827033"/>
                </a:lnTo>
                <a:cubicBezTo>
                  <a:pt x="4043347" y="813581"/>
                  <a:pt x="4021030" y="782088"/>
                  <a:pt x="4021030" y="745382"/>
                </a:cubicBezTo>
                <a:lnTo>
                  <a:pt x="4021030" y="481750"/>
                </a:lnTo>
                <a:cubicBezTo>
                  <a:pt x="4021030" y="445044"/>
                  <a:pt x="4043347" y="413551"/>
                  <a:pt x="4075152" y="400099"/>
                </a:cubicBezTo>
                <a:lnTo>
                  <a:pt x="4099829" y="395117"/>
                </a:lnTo>
                <a:lnTo>
                  <a:pt x="4099829" y="346346"/>
                </a:lnTo>
                <a:cubicBezTo>
                  <a:pt x="4099829" y="340925"/>
                  <a:pt x="4104224" y="336530"/>
                  <a:pt x="4109645" y="336530"/>
                </a:cubicBezTo>
                <a:close/>
                <a:moveTo>
                  <a:pt x="4332492" y="75971"/>
                </a:moveTo>
                <a:cubicBezTo>
                  <a:pt x="4337913" y="75971"/>
                  <a:pt x="4342308" y="80366"/>
                  <a:pt x="4342308" y="85787"/>
                </a:cubicBezTo>
                <a:lnTo>
                  <a:pt x="4342308" y="536770"/>
                </a:lnTo>
                <a:lnTo>
                  <a:pt x="4366985" y="541752"/>
                </a:lnTo>
                <a:cubicBezTo>
                  <a:pt x="4398790" y="555204"/>
                  <a:pt x="4421107" y="586697"/>
                  <a:pt x="4421107" y="623403"/>
                </a:cubicBezTo>
                <a:lnTo>
                  <a:pt x="4421107" y="881423"/>
                </a:lnTo>
                <a:cubicBezTo>
                  <a:pt x="4421107" y="918129"/>
                  <a:pt x="4398790" y="949622"/>
                  <a:pt x="4366985" y="963074"/>
                </a:cubicBezTo>
                <a:lnTo>
                  <a:pt x="4342308" y="968056"/>
                </a:lnTo>
                <a:lnTo>
                  <a:pt x="4342308" y="1449908"/>
                </a:lnTo>
                <a:cubicBezTo>
                  <a:pt x="4342308" y="1455329"/>
                  <a:pt x="4337913" y="1459724"/>
                  <a:pt x="4332492" y="1459724"/>
                </a:cubicBezTo>
                <a:cubicBezTo>
                  <a:pt x="4327071" y="1459724"/>
                  <a:pt x="4322676" y="1455329"/>
                  <a:pt x="4322676" y="1449908"/>
                </a:cubicBezTo>
                <a:lnTo>
                  <a:pt x="4322676" y="968056"/>
                </a:lnTo>
                <a:lnTo>
                  <a:pt x="4297999" y="963074"/>
                </a:lnTo>
                <a:cubicBezTo>
                  <a:pt x="4266194" y="949622"/>
                  <a:pt x="4243877" y="918129"/>
                  <a:pt x="4243877" y="881423"/>
                </a:cubicBezTo>
                <a:lnTo>
                  <a:pt x="4243877" y="623403"/>
                </a:lnTo>
                <a:cubicBezTo>
                  <a:pt x="4243877" y="586697"/>
                  <a:pt x="4266194" y="555204"/>
                  <a:pt x="4297999" y="541752"/>
                </a:cubicBezTo>
                <a:lnTo>
                  <a:pt x="4322676" y="536770"/>
                </a:lnTo>
                <a:lnTo>
                  <a:pt x="4322676" y="85787"/>
                </a:lnTo>
                <a:cubicBezTo>
                  <a:pt x="4322676" y="80366"/>
                  <a:pt x="4327071" y="75971"/>
                  <a:pt x="4332492" y="75971"/>
                </a:cubicBezTo>
                <a:close/>
                <a:moveTo>
                  <a:pt x="4747323" y="75282"/>
                </a:moveTo>
                <a:cubicBezTo>
                  <a:pt x="4752744" y="75282"/>
                  <a:pt x="4757139" y="79677"/>
                  <a:pt x="4757139" y="85098"/>
                </a:cubicBezTo>
                <a:lnTo>
                  <a:pt x="4757139" y="133870"/>
                </a:lnTo>
                <a:lnTo>
                  <a:pt x="4781816" y="138852"/>
                </a:lnTo>
                <a:cubicBezTo>
                  <a:pt x="4813621" y="152304"/>
                  <a:pt x="4835938" y="183797"/>
                  <a:pt x="4835938" y="220503"/>
                </a:cubicBezTo>
                <a:lnTo>
                  <a:pt x="4835938" y="634233"/>
                </a:lnTo>
                <a:cubicBezTo>
                  <a:pt x="4835938" y="670939"/>
                  <a:pt x="4813621" y="702432"/>
                  <a:pt x="4781816" y="715884"/>
                </a:cubicBezTo>
                <a:lnTo>
                  <a:pt x="4757139" y="720866"/>
                </a:lnTo>
                <a:lnTo>
                  <a:pt x="4757139" y="850729"/>
                </a:lnTo>
                <a:cubicBezTo>
                  <a:pt x="4757139" y="856150"/>
                  <a:pt x="4752744" y="860545"/>
                  <a:pt x="4747323" y="860545"/>
                </a:cubicBezTo>
                <a:cubicBezTo>
                  <a:pt x="4741902" y="860545"/>
                  <a:pt x="4737507" y="856150"/>
                  <a:pt x="4737507" y="850729"/>
                </a:cubicBezTo>
                <a:lnTo>
                  <a:pt x="4737507" y="720866"/>
                </a:lnTo>
                <a:lnTo>
                  <a:pt x="4712830" y="715884"/>
                </a:lnTo>
                <a:cubicBezTo>
                  <a:pt x="4681025" y="702432"/>
                  <a:pt x="4658708" y="670939"/>
                  <a:pt x="4658708" y="634233"/>
                </a:cubicBezTo>
                <a:lnTo>
                  <a:pt x="4658708" y="220503"/>
                </a:lnTo>
                <a:cubicBezTo>
                  <a:pt x="4658708" y="183797"/>
                  <a:pt x="4681025" y="152304"/>
                  <a:pt x="4712830" y="138852"/>
                </a:cubicBezTo>
                <a:lnTo>
                  <a:pt x="4737507" y="133870"/>
                </a:lnTo>
                <a:lnTo>
                  <a:pt x="4737507" y="85098"/>
                </a:lnTo>
                <a:cubicBezTo>
                  <a:pt x="4737507" y="79677"/>
                  <a:pt x="4741902" y="75282"/>
                  <a:pt x="4747323" y="75282"/>
                </a:cubicBezTo>
                <a:close/>
                <a:moveTo>
                  <a:pt x="3905560" y="53233"/>
                </a:moveTo>
                <a:cubicBezTo>
                  <a:pt x="3910981" y="53233"/>
                  <a:pt x="3915376" y="57628"/>
                  <a:pt x="3915376" y="63049"/>
                </a:cubicBezTo>
                <a:lnTo>
                  <a:pt x="3915376" y="489169"/>
                </a:lnTo>
                <a:lnTo>
                  <a:pt x="3940053" y="494151"/>
                </a:lnTo>
                <a:cubicBezTo>
                  <a:pt x="3971858" y="507603"/>
                  <a:pt x="3994175" y="539096"/>
                  <a:pt x="3994175" y="575802"/>
                </a:cubicBezTo>
                <a:lnTo>
                  <a:pt x="3994175" y="839434"/>
                </a:lnTo>
                <a:cubicBezTo>
                  <a:pt x="3994175" y="876140"/>
                  <a:pt x="3971858" y="907633"/>
                  <a:pt x="3940053" y="921085"/>
                </a:cubicBezTo>
                <a:lnTo>
                  <a:pt x="3915376" y="926067"/>
                </a:lnTo>
                <a:lnTo>
                  <a:pt x="3915376" y="1352188"/>
                </a:lnTo>
                <a:cubicBezTo>
                  <a:pt x="3915376" y="1357609"/>
                  <a:pt x="3910981" y="1362004"/>
                  <a:pt x="3905560" y="1362004"/>
                </a:cubicBezTo>
                <a:cubicBezTo>
                  <a:pt x="3900139" y="1362004"/>
                  <a:pt x="3895744" y="1357609"/>
                  <a:pt x="3895744" y="1352188"/>
                </a:cubicBezTo>
                <a:lnTo>
                  <a:pt x="3895744" y="926067"/>
                </a:lnTo>
                <a:lnTo>
                  <a:pt x="3871067" y="921085"/>
                </a:lnTo>
                <a:cubicBezTo>
                  <a:pt x="3839262" y="907633"/>
                  <a:pt x="3816945" y="876140"/>
                  <a:pt x="3816945" y="839434"/>
                </a:cubicBezTo>
                <a:lnTo>
                  <a:pt x="3816945" y="575802"/>
                </a:lnTo>
                <a:cubicBezTo>
                  <a:pt x="3816945" y="539096"/>
                  <a:pt x="3839262" y="507603"/>
                  <a:pt x="3871067" y="494151"/>
                </a:cubicBezTo>
                <a:lnTo>
                  <a:pt x="3895744" y="489169"/>
                </a:lnTo>
                <a:lnTo>
                  <a:pt x="3895744" y="63049"/>
                </a:lnTo>
                <a:cubicBezTo>
                  <a:pt x="3895744" y="57628"/>
                  <a:pt x="3900139" y="53233"/>
                  <a:pt x="3905560" y="53233"/>
                </a:cubicBezTo>
                <a:close/>
                <a:moveTo>
                  <a:pt x="4973990" y="0"/>
                </a:moveTo>
                <a:cubicBezTo>
                  <a:pt x="4979411" y="0"/>
                  <a:pt x="4983806" y="4395"/>
                  <a:pt x="4983806" y="9816"/>
                </a:cubicBezTo>
                <a:lnTo>
                  <a:pt x="4983806" y="58588"/>
                </a:lnTo>
                <a:lnTo>
                  <a:pt x="5008483" y="63570"/>
                </a:lnTo>
                <a:cubicBezTo>
                  <a:pt x="5040288" y="77022"/>
                  <a:pt x="5062605" y="108515"/>
                  <a:pt x="5062605" y="145221"/>
                </a:cubicBezTo>
                <a:lnTo>
                  <a:pt x="5062605" y="408854"/>
                </a:lnTo>
                <a:cubicBezTo>
                  <a:pt x="5062605" y="445560"/>
                  <a:pt x="5040288" y="477053"/>
                  <a:pt x="5008483" y="490505"/>
                </a:cubicBezTo>
                <a:lnTo>
                  <a:pt x="4983806" y="495487"/>
                </a:lnTo>
                <a:lnTo>
                  <a:pt x="4983806" y="775447"/>
                </a:lnTo>
                <a:cubicBezTo>
                  <a:pt x="4983806" y="780868"/>
                  <a:pt x="4979411" y="785263"/>
                  <a:pt x="4973990" y="785263"/>
                </a:cubicBezTo>
                <a:cubicBezTo>
                  <a:pt x="4968569" y="785263"/>
                  <a:pt x="4964174" y="780868"/>
                  <a:pt x="4964174" y="775447"/>
                </a:cubicBezTo>
                <a:lnTo>
                  <a:pt x="4964174" y="495487"/>
                </a:lnTo>
                <a:lnTo>
                  <a:pt x="4939497" y="490505"/>
                </a:lnTo>
                <a:cubicBezTo>
                  <a:pt x="4907692" y="477053"/>
                  <a:pt x="4885375" y="445560"/>
                  <a:pt x="4885375" y="408854"/>
                </a:cubicBezTo>
                <a:lnTo>
                  <a:pt x="4885375" y="145221"/>
                </a:lnTo>
                <a:cubicBezTo>
                  <a:pt x="4885375" y="108515"/>
                  <a:pt x="4907692" y="77022"/>
                  <a:pt x="4939497" y="63570"/>
                </a:cubicBezTo>
                <a:lnTo>
                  <a:pt x="4964174" y="58588"/>
                </a:lnTo>
                <a:lnTo>
                  <a:pt x="4964174" y="9816"/>
                </a:lnTo>
                <a:cubicBezTo>
                  <a:pt x="4964174" y="4395"/>
                  <a:pt x="4968569" y="0"/>
                  <a:pt x="4973990" y="0"/>
                </a:cubicBez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819FC519-9117-4DDB-9536-45654BEDF614}"/>
              </a:ext>
            </a:extLst>
          </p:cNvPr>
          <p:cNvGrpSpPr/>
          <p:nvPr/>
        </p:nvGrpSpPr>
        <p:grpSpPr>
          <a:xfrm>
            <a:off x="7639907" y="1289794"/>
            <a:ext cx="3768572" cy="5448182"/>
            <a:chOff x="605168" y="1966954"/>
            <a:chExt cx="3230663" cy="4670534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B16A2346-704C-4CEE-84C2-83B24E6F1F7B}"/>
                </a:ext>
              </a:extLst>
            </p:cNvPr>
            <p:cNvGrpSpPr/>
            <p:nvPr/>
          </p:nvGrpSpPr>
          <p:grpSpPr>
            <a:xfrm>
              <a:off x="605168" y="2390472"/>
              <a:ext cx="2470023" cy="2468880"/>
              <a:chOff x="605168" y="2390472"/>
              <a:chExt cx="2470023" cy="2468880"/>
            </a:xfrm>
          </p:grpSpPr>
          <p:sp>
            <p:nvSpPr>
              <p:cNvPr id="85" name="Rounded Rectangle 49">
                <a:extLst>
                  <a:ext uri="{FF2B5EF4-FFF2-40B4-BE49-F238E27FC236}">
                    <a16:creationId xmlns:a16="http://schemas.microsoft.com/office/drawing/2014/main" id="{644D4B15-67D2-44C6-8D5B-E072CDB8B8A0}"/>
                  </a:ext>
                </a:extLst>
              </p:cNvPr>
              <p:cNvSpPr/>
              <p:nvPr/>
            </p:nvSpPr>
            <p:spPr>
              <a:xfrm>
                <a:off x="605168" y="2390472"/>
                <a:ext cx="2470023" cy="24688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8100000" scaled="1"/>
                  <a:tileRect/>
                </a:gradFill>
              </a:ln>
              <a:effectLst>
                <a:outerShdw blurRad="50800" dist="50800" dir="5400000" algn="ctr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6A9AF042-E95F-41E9-86E7-41B3F92E9847}"/>
                  </a:ext>
                </a:extLst>
              </p:cNvPr>
              <p:cNvGrpSpPr/>
              <p:nvPr/>
            </p:nvGrpSpPr>
            <p:grpSpPr>
              <a:xfrm>
                <a:off x="2156436" y="2516511"/>
                <a:ext cx="188449" cy="1471350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63" name="Rectangle: Rounded Corners 162">
                  <a:extLst>
                    <a:ext uri="{FF2B5EF4-FFF2-40B4-BE49-F238E27FC236}">
                      <a16:creationId xmlns:a16="http://schemas.microsoft.com/office/drawing/2014/main" id="{7F0EFFA3-2F12-4EA8-9929-535A90638397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Rectangle: Rounded Corners 163">
                  <a:extLst>
                    <a:ext uri="{FF2B5EF4-FFF2-40B4-BE49-F238E27FC236}">
                      <a16:creationId xmlns:a16="http://schemas.microsoft.com/office/drawing/2014/main" id="{075C7D2F-57CD-43C8-9A14-E46E98A5CA79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97017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ED0D65F0-BD60-4509-B6C7-23DD1C8D87DB}"/>
                  </a:ext>
                </a:extLst>
              </p:cNvPr>
              <p:cNvGrpSpPr/>
              <p:nvPr/>
            </p:nvGrpSpPr>
            <p:grpSpPr>
              <a:xfrm>
                <a:off x="2836648" y="2729428"/>
                <a:ext cx="188449" cy="868539"/>
                <a:chOff x="10641180" y="362514"/>
                <a:chExt cx="247650" cy="1989158"/>
              </a:xfrm>
            </p:grpSpPr>
            <p:sp>
              <p:nvSpPr>
                <p:cNvPr id="159" name="Rectangle: Rounded Corners 158">
                  <a:extLst>
                    <a:ext uri="{FF2B5EF4-FFF2-40B4-BE49-F238E27FC236}">
                      <a16:creationId xmlns:a16="http://schemas.microsoft.com/office/drawing/2014/main" id="{BF5FEB66-C7DC-406C-8EE5-723C24763938}"/>
                    </a:ext>
                  </a:extLst>
                </p:cNvPr>
                <p:cNvSpPr/>
                <p:nvPr/>
              </p:nvSpPr>
              <p:spPr>
                <a:xfrm>
                  <a:off x="10751289" y="362514"/>
                  <a:ext cx="27432" cy="198915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Rectangle: Rounded Corners 159">
                  <a:extLst>
                    <a:ext uri="{FF2B5EF4-FFF2-40B4-BE49-F238E27FC236}">
                      <a16:creationId xmlns:a16="http://schemas.microsoft.com/office/drawing/2014/main" id="{32BD1EF4-926B-4A5B-8C0C-C886957579E2}"/>
                    </a:ext>
                  </a:extLst>
                </p:cNvPr>
                <p:cNvSpPr/>
                <p:nvPr/>
              </p:nvSpPr>
              <p:spPr>
                <a:xfrm>
                  <a:off x="10641180" y="494815"/>
                  <a:ext cx="247650" cy="1611559"/>
                </a:xfrm>
                <a:prstGeom prst="roundRect">
                  <a:avLst>
                    <a:gd name="adj" fmla="val 46154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58943AD2-5732-42C5-ACEF-EEA80A0806DE}"/>
                  </a:ext>
                </a:extLst>
              </p:cNvPr>
              <p:cNvGrpSpPr/>
              <p:nvPr/>
            </p:nvGrpSpPr>
            <p:grpSpPr>
              <a:xfrm>
                <a:off x="1264785" y="3442745"/>
                <a:ext cx="188449" cy="1391622"/>
                <a:chOff x="10630391" y="1182550"/>
                <a:chExt cx="247650" cy="1828800"/>
              </a:xfrm>
            </p:grpSpPr>
            <p:sp>
              <p:nvSpPr>
                <p:cNvPr id="153" name="Rectangle: Rounded Corners 152">
                  <a:extLst>
                    <a:ext uri="{FF2B5EF4-FFF2-40B4-BE49-F238E27FC236}">
                      <a16:creationId xmlns:a16="http://schemas.microsoft.com/office/drawing/2014/main" id="{D583D2A4-289B-4015-A03E-B4DDD4D08CFD}"/>
                    </a:ext>
                  </a:extLst>
                </p:cNvPr>
                <p:cNvSpPr/>
                <p:nvPr/>
              </p:nvSpPr>
              <p:spPr>
                <a:xfrm>
                  <a:off x="10722133" y="11825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4" name="Rectangle: Rounded Corners 153">
                  <a:extLst>
                    <a:ext uri="{FF2B5EF4-FFF2-40B4-BE49-F238E27FC236}">
                      <a16:creationId xmlns:a16="http://schemas.microsoft.com/office/drawing/2014/main" id="{2E6EA04D-B48A-4389-AA12-9BA479FE07CD}"/>
                    </a:ext>
                  </a:extLst>
                </p:cNvPr>
                <p:cNvSpPr/>
                <p:nvPr/>
              </p:nvSpPr>
              <p:spPr>
                <a:xfrm>
                  <a:off x="10630391" y="1455616"/>
                  <a:ext cx="247650" cy="72424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084FCAB1-C24E-4F89-8B4C-A2C411C2B317}"/>
                  </a:ext>
                </a:extLst>
              </p:cNvPr>
              <p:cNvGrpSpPr/>
              <p:nvPr/>
            </p:nvGrpSpPr>
            <p:grpSpPr>
              <a:xfrm>
                <a:off x="809042" y="3146914"/>
                <a:ext cx="188449" cy="1391622"/>
                <a:chOff x="10653055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45" name="Rectangle: Rounded Corners 144">
                  <a:extLst>
                    <a:ext uri="{FF2B5EF4-FFF2-40B4-BE49-F238E27FC236}">
                      <a16:creationId xmlns:a16="http://schemas.microsoft.com/office/drawing/2014/main" id="{6526458D-B6F5-4A78-BA91-65FC7D829735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Rectangle: Rounded Corners 145">
                  <a:extLst>
                    <a:ext uri="{FF2B5EF4-FFF2-40B4-BE49-F238E27FC236}">
                      <a16:creationId xmlns:a16="http://schemas.microsoft.com/office/drawing/2014/main" id="{B4274061-C04F-4DAC-B256-C87FA2C91EC2}"/>
                    </a:ext>
                  </a:extLst>
                </p:cNvPr>
                <p:cNvSpPr/>
                <p:nvPr/>
              </p:nvSpPr>
              <p:spPr>
                <a:xfrm>
                  <a:off x="10653055" y="682991"/>
                  <a:ext cx="247650" cy="105667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AD618CC1-619A-48EC-887D-4AE2DB15788C}"/>
                  </a:ext>
                </a:extLst>
              </p:cNvPr>
              <p:cNvGrpSpPr/>
              <p:nvPr/>
            </p:nvGrpSpPr>
            <p:grpSpPr>
              <a:xfrm>
                <a:off x="1032147" y="3597967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143" name="Rectangle: Rounded Corners 142">
                  <a:extLst>
                    <a:ext uri="{FF2B5EF4-FFF2-40B4-BE49-F238E27FC236}">
                      <a16:creationId xmlns:a16="http://schemas.microsoft.com/office/drawing/2014/main" id="{BD95836A-EC15-4E4D-875B-482EFA70CD13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Rectangle: Rounded Corners 143">
                  <a:extLst>
                    <a:ext uri="{FF2B5EF4-FFF2-40B4-BE49-F238E27FC236}">
                      <a16:creationId xmlns:a16="http://schemas.microsoft.com/office/drawing/2014/main" id="{5DB37E7B-676F-49A4-9211-C8864C178A8C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A4762823-8855-4673-B42C-398DD03C97CA}"/>
                  </a:ext>
                </a:extLst>
              </p:cNvPr>
              <p:cNvGrpSpPr/>
              <p:nvPr/>
            </p:nvGrpSpPr>
            <p:grpSpPr>
              <a:xfrm>
                <a:off x="1481695" y="3354533"/>
                <a:ext cx="188449" cy="834973"/>
                <a:chOff x="10641180" y="500718"/>
                <a:chExt cx="247650" cy="1097280"/>
              </a:xfrm>
            </p:grpSpPr>
            <p:sp>
              <p:nvSpPr>
                <p:cNvPr id="125" name="Rectangle: Rounded Corners 124">
                  <a:extLst>
                    <a:ext uri="{FF2B5EF4-FFF2-40B4-BE49-F238E27FC236}">
                      <a16:creationId xmlns:a16="http://schemas.microsoft.com/office/drawing/2014/main" id="{CF5C6ED6-1FD2-4C12-BB72-97F4F15FF82E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Rectangle: Rounded Corners 125">
                  <a:extLst>
                    <a:ext uri="{FF2B5EF4-FFF2-40B4-BE49-F238E27FC236}">
                      <a16:creationId xmlns:a16="http://schemas.microsoft.com/office/drawing/2014/main" id="{ECDFB5AC-51F6-43CE-9FA4-7E5364648481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4412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C6B4F444-8A5A-4E29-AA3A-1E687960E821}"/>
                  </a:ext>
                </a:extLst>
              </p:cNvPr>
              <p:cNvGrpSpPr/>
              <p:nvPr/>
            </p:nvGrpSpPr>
            <p:grpSpPr>
              <a:xfrm>
                <a:off x="1719147" y="2946096"/>
                <a:ext cx="188449" cy="834973"/>
                <a:chOff x="10641180" y="500718"/>
                <a:chExt cx="247650" cy="1097280"/>
              </a:xfrm>
            </p:grpSpPr>
            <p:sp>
              <p:nvSpPr>
                <p:cNvPr id="123" name="Rectangle: Rounded Corners 122">
                  <a:extLst>
                    <a:ext uri="{FF2B5EF4-FFF2-40B4-BE49-F238E27FC236}">
                      <a16:creationId xmlns:a16="http://schemas.microsoft.com/office/drawing/2014/main" id="{76E4B35B-7258-4D48-A7FC-827711924F9B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Rectangle: Rounded Corners 123">
                  <a:extLst>
                    <a:ext uri="{FF2B5EF4-FFF2-40B4-BE49-F238E27FC236}">
                      <a16:creationId xmlns:a16="http://schemas.microsoft.com/office/drawing/2014/main" id="{82D55CC6-8755-4F4F-A900-A257C7794121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8437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5E72310A-E9CA-4D97-9162-E1A61BFD3FBC}"/>
                  </a:ext>
                </a:extLst>
              </p:cNvPr>
              <p:cNvGrpSpPr/>
              <p:nvPr/>
            </p:nvGrpSpPr>
            <p:grpSpPr>
              <a:xfrm>
                <a:off x="1943065" y="2729428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121" name="Rectangle: Rounded Corners 120">
                  <a:extLst>
                    <a:ext uri="{FF2B5EF4-FFF2-40B4-BE49-F238E27FC236}">
                      <a16:creationId xmlns:a16="http://schemas.microsoft.com/office/drawing/2014/main" id="{6CE8281A-0FD1-4C97-B943-CBD3CD5D9422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Rectangle: Rounded Corners 121">
                  <a:extLst>
                    <a:ext uri="{FF2B5EF4-FFF2-40B4-BE49-F238E27FC236}">
                      <a16:creationId xmlns:a16="http://schemas.microsoft.com/office/drawing/2014/main" id="{E000CD33-CEC3-420A-B7FF-D95EAF6B5871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E0170A36-06D3-474D-AEEB-0BC8C7A34A41}"/>
                  </a:ext>
                </a:extLst>
              </p:cNvPr>
              <p:cNvGrpSpPr/>
              <p:nvPr/>
            </p:nvGrpSpPr>
            <p:grpSpPr>
              <a:xfrm>
                <a:off x="2620565" y="2958143"/>
                <a:ext cx="188449" cy="834973"/>
                <a:chOff x="10641180" y="500718"/>
                <a:chExt cx="247650" cy="1097280"/>
              </a:xfrm>
            </p:grpSpPr>
            <p:sp>
              <p:nvSpPr>
                <p:cNvPr id="119" name="Rectangle: Rounded Corners 118">
                  <a:extLst>
                    <a:ext uri="{FF2B5EF4-FFF2-40B4-BE49-F238E27FC236}">
                      <a16:creationId xmlns:a16="http://schemas.microsoft.com/office/drawing/2014/main" id="{F2FCABD8-C8A0-4BA9-831F-2C4672EC7137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Rectangle: Rounded Corners 119">
                  <a:extLst>
                    <a:ext uri="{FF2B5EF4-FFF2-40B4-BE49-F238E27FC236}">
                      <a16:creationId xmlns:a16="http://schemas.microsoft.com/office/drawing/2014/main" id="{7EFC9D04-E19A-43B1-BDF1-A9914C388960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39621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05C61B9E-8D48-45B9-BF9C-542EF212F5C7}"/>
                  </a:ext>
                </a:extLst>
              </p:cNvPr>
              <p:cNvGrpSpPr/>
              <p:nvPr/>
            </p:nvGrpSpPr>
            <p:grpSpPr>
              <a:xfrm>
                <a:off x="2371844" y="3043129"/>
                <a:ext cx="188449" cy="1391622"/>
                <a:chOff x="10641180" y="438150"/>
                <a:chExt cx="247650" cy="1828800"/>
              </a:xfrm>
            </p:grpSpPr>
            <p:sp>
              <p:nvSpPr>
                <p:cNvPr id="117" name="Rectangle: Rounded Corners 116">
                  <a:extLst>
                    <a:ext uri="{FF2B5EF4-FFF2-40B4-BE49-F238E27FC236}">
                      <a16:creationId xmlns:a16="http://schemas.microsoft.com/office/drawing/2014/main" id="{65E31DB1-8751-405B-8716-2C354FE77E01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Rectangle: Rounded Corners 117">
                  <a:extLst>
                    <a:ext uri="{FF2B5EF4-FFF2-40B4-BE49-F238E27FC236}">
                      <a16:creationId xmlns:a16="http://schemas.microsoft.com/office/drawing/2014/main" id="{DDF7B515-97D2-48E8-9ACB-B1FB78753607}"/>
                    </a:ext>
                  </a:extLst>
                </p:cNvPr>
                <p:cNvSpPr/>
                <p:nvPr/>
              </p:nvSpPr>
              <p:spPr>
                <a:xfrm>
                  <a:off x="10641180" y="1044533"/>
                  <a:ext cx="247650" cy="3633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1" name="Round Same Side Corner Rectangle 9">
              <a:extLst>
                <a:ext uri="{FF2B5EF4-FFF2-40B4-BE49-F238E27FC236}">
                  <a16:creationId xmlns:a16="http://schemas.microsoft.com/office/drawing/2014/main" id="{A7F26673-6B7F-4E73-9299-1D04A1E55A9D}"/>
                </a:ext>
              </a:extLst>
            </p:cNvPr>
            <p:cNvSpPr/>
            <p:nvPr/>
          </p:nvSpPr>
          <p:spPr>
            <a:xfrm rot="8594075">
              <a:off x="936260" y="1966954"/>
              <a:ext cx="2899571" cy="4670534"/>
            </a:xfrm>
            <a:custGeom>
              <a:avLst/>
              <a:gdLst/>
              <a:ahLst/>
              <a:cxnLst/>
              <a:rect l="l" t="t" r="r" b="b"/>
              <a:pathLst>
                <a:path w="2808349" h="4523596">
                  <a:moveTo>
                    <a:pt x="567373" y="3851649"/>
                  </a:moveTo>
                  <a:cubicBezTo>
                    <a:pt x="971771" y="4313801"/>
                    <a:pt x="1674249" y="4360621"/>
                    <a:pt x="2136401" y="3956223"/>
                  </a:cubicBezTo>
                  <a:cubicBezTo>
                    <a:pt x="2598554" y="3551825"/>
                    <a:pt x="2645373" y="2849347"/>
                    <a:pt x="2240976" y="2387195"/>
                  </a:cubicBezTo>
                  <a:cubicBezTo>
                    <a:pt x="1836578" y="1925042"/>
                    <a:pt x="1134100" y="1878223"/>
                    <a:pt x="671947" y="2282621"/>
                  </a:cubicBezTo>
                  <a:cubicBezTo>
                    <a:pt x="209795" y="2687018"/>
                    <a:pt x="162975" y="3389496"/>
                    <a:pt x="567373" y="3851649"/>
                  </a:cubicBezTo>
                  <a:close/>
                  <a:moveTo>
                    <a:pt x="347455" y="4044083"/>
                  </a:moveTo>
                  <a:cubicBezTo>
                    <a:pt x="-163221" y="3460474"/>
                    <a:pt x="-104097" y="2573380"/>
                    <a:pt x="479512" y="2062703"/>
                  </a:cubicBezTo>
                  <a:cubicBezTo>
                    <a:pt x="688143" y="1880145"/>
                    <a:pt x="935556" y="1770404"/>
                    <a:pt x="1190892" y="1732712"/>
                  </a:cubicBezTo>
                  <a:lnTo>
                    <a:pt x="1190892" y="228600"/>
                  </a:lnTo>
                  <a:cubicBezTo>
                    <a:pt x="1190892" y="102348"/>
                    <a:pt x="1293240" y="0"/>
                    <a:pt x="1419492" y="0"/>
                  </a:cubicBezTo>
                  <a:cubicBezTo>
                    <a:pt x="1545744" y="0"/>
                    <a:pt x="1648092" y="102348"/>
                    <a:pt x="1648092" y="228600"/>
                  </a:cubicBezTo>
                  <a:lnTo>
                    <a:pt x="1648092" y="1737288"/>
                  </a:lnTo>
                  <a:cubicBezTo>
                    <a:pt x="1952641" y="1790115"/>
                    <a:pt x="2241503" y="1944038"/>
                    <a:pt x="2460893" y="2194760"/>
                  </a:cubicBezTo>
                  <a:cubicBezTo>
                    <a:pt x="2971570" y="2778370"/>
                    <a:pt x="2912446" y="3665464"/>
                    <a:pt x="2328836" y="4176140"/>
                  </a:cubicBezTo>
                  <a:cubicBezTo>
                    <a:pt x="1745226" y="4686817"/>
                    <a:pt x="858132" y="4627693"/>
                    <a:pt x="347455" y="404408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1270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</p:grpSp>
      <p:sp>
        <p:nvSpPr>
          <p:cNvPr id="167" name="TextBox 166">
            <a:extLst>
              <a:ext uri="{FF2B5EF4-FFF2-40B4-BE49-F238E27FC236}">
                <a16:creationId xmlns:a16="http://schemas.microsoft.com/office/drawing/2014/main" id="{8F65E5F6-FDC8-4873-A001-0A37082C0C7B}"/>
              </a:ext>
            </a:extLst>
          </p:cNvPr>
          <p:cNvSpPr txBox="1"/>
          <p:nvPr/>
        </p:nvSpPr>
        <p:spPr>
          <a:xfrm>
            <a:off x="826451" y="1509413"/>
            <a:ext cx="5402662" cy="369332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8792969-1E38-4CBB-946C-BAF0E9DB2C22}"/>
              </a:ext>
            </a:extLst>
          </p:cNvPr>
          <p:cNvSpPr txBox="1"/>
          <p:nvPr/>
        </p:nvSpPr>
        <p:spPr>
          <a:xfrm>
            <a:off x="1059594" y="1669096"/>
            <a:ext cx="5139718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Cross-</a:t>
            </a:r>
            <a:r>
              <a:rPr lang="tr-TR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validation</a:t>
            </a:r>
            <a:endParaRPr lang="tr-TR" altLang="ko-KR" sz="2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Parametre optimizasyonu (</a:t>
            </a:r>
            <a:r>
              <a:rPr lang="tr-TR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Grid</a:t>
            </a:r>
            <a:r>
              <a:rPr lang="tr-TR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tr-TR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Search</a:t>
            </a:r>
            <a:r>
              <a:rPr lang="tr-TR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Model kıyaslama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D52576C8-EF5A-4D97-B86A-30AEC83BEF79}"/>
              </a:ext>
            </a:extLst>
          </p:cNvPr>
          <p:cNvSpPr txBox="1"/>
          <p:nvPr/>
        </p:nvSpPr>
        <p:spPr>
          <a:xfrm>
            <a:off x="3652708" y="4643389"/>
            <a:ext cx="140542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6</a:t>
            </a:r>
            <a:r>
              <a:rPr lang="tr-TR" altLang="ko-KR" sz="2400" b="1" dirty="0">
                <a:solidFill>
                  <a:schemeClr val="accent1"/>
                </a:solidFill>
                <a:cs typeface="Arial" pitchFamily="34" charset="0"/>
              </a:rPr>
              <a:t>5-70 </a:t>
            </a:r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BE0E0554-BAC3-4F10-B570-BCD026D96B94}"/>
              </a:ext>
            </a:extLst>
          </p:cNvPr>
          <p:cNvGrpSpPr/>
          <p:nvPr/>
        </p:nvGrpSpPr>
        <p:grpSpPr>
          <a:xfrm>
            <a:off x="3674402" y="5062754"/>
            <a:ext cx="2510229" cy="1492716"/>
            <a:chOff x="6583306" y="2005884"/>
            <a:chExt cx="2037996" cy="1492716"/>
          </a:xfrm>
        </p:grpSpPr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0292AD76-E291-4729-977E-AE89D1F7F1C8}"/>
                </a:ext>
              </a:extLst>
            </p:cNvPr>
            <p:cNvSpPr txBox="1"/>
            <p:nvPr/>
          </p:nvSpPr>
          <p:spPr>
            <a:xfrm>
              <a:off x="6583306" y="2052050"/>
              <a:ext cx="2037996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Parametre optimizasyonu  sonrası başarım oranı</a:t>
              </a:r>
              <a:endPara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A7F0BB81-9280-4DE5-B3C3-E7403F23BEA4}"/>
                </a:ext>
              </a:extLst>
            </p:cNvPr>
            <p:cNvSpPr txBox="1"/>
            <p:nvPr/>
          </p:nvSpPr>
          <p:spPr>
            <a:xfrm>
              <a:off x="6583306" y="2005884"/>
              <a:ext cx="20379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88D1FA6A-3395-41A7-BF02-7E6C074B8D84}"/>
              </a:ext>
            </a:extLst>
          </p:cNvPr>
          <p:cNvSpPr txBox="1"/>
          <p:nvPr/>
        </p:nvSpPr>
        <p:spPr>
          <a:xfrm>
            <a:off x="787845" y="4415483"/>
            <a:ext cx="153866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altLang="ko-KR" sz="2400" b="1" dirty="0">
                <a:solidFill>
                  <a:schemeClr val="accent2"/>
                </a:solidFill>
                <a:cs typeface="Arial" pitchFamily="34" charset="0"/>
              </a:rPr>
              <a:t>5</a:t>
            </a:r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5</a:t>
            </a:r>
            <a:r>
              <a:rPr lang="tr-TR" altLang="ko-KR" sz="2400" b="1" dirty="0">
                <a:solidFill>
                  <a:schemeClr val="accent2"/>
                </a:solidFill>
                <a:cs typeface="Arial" pitchFamily="34" charset="0"/>
              </a:rPr>
              <a:t>-60 </a:t>
            </a:r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3BDCAD17-4732-443F-A8CD-67DE1E24B0D1}"/>
              </a:ext>
            </a:extLst>
          </p:cNvPr>
          <p:cNvSpPr txBox="1"/>
          <p:nvPr/>
        </p:nvSpPr>
        <p:spPr>
          <a:xfrm>
            <a:off x="869374" y="4873565"/>
            <a:ext cx="23063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Parametre optimizasyonu öncesi başarım oranı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DC3D7EA4-A5BB-4A45-938B-EC988B140FC4}"/>
              </a:ext>
            </a:extLst>
          </p:cNvPr>
          <p:cNvSpPr txBox="1"/>
          <p:nvPr/>
        </p:nvSpPr>
        <p:spPr>
          <a:xfrm>
            <a:off x="6540723" y="4849834"/>
            <a:ext cx="88586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altLang="ko-KR" sz="2400" b="1" dirty="0">
                <a:solidFill>
                  <a:schemeClr val="accent3"/>
                </a:solidFill>
                <a:cs typeface="Arial" pitchFamily="34" charset="0"/>
              </a:rPr>
              <a:t>20 </a:t>
            </a:r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A90F1F5-C210-4DA7-ADE4-36E557481B8F}"/>
              </a:ext>
            </a:extLst>
          </p:cNvPr>
          <p:cNvSpPr txBox="1"/>
          <p:nvPr/>
        </p:nvSpPr>
        <p:spPr>
          <a:xfrm>
            <a:off x="6549830" y="5301885"/>
            <a:ext cx="25102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Parametre optimizasyonu  ile birlikte iyileştirme</a:t>
            </a:r>
          </a:p>
        </p:txBody>
      </p:sp>
    </p:spTree>
    <p:extLst>
      <p:ext uri="{BB962C8B-B14F-4D97-AF65-F5344CB8AC3E}">
        <p14:creationId xmlns:p14="http://schemas.microsoft.com/office/powerpoint/2010/main" val="813127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126">
            <a:extLst>
              <a:ext uri="{FF2B5EF4-FFF2-40B4-BE49-F238E27FC236}">
                <a16:creationId xmlns:a16="http://schemas.microsoft.com/office/drawing/2014/main" id="{CF8DFF8F-6BC2-4DF4-ABB3-D62F9F922A45}"/>
              </a:ext>
            </a:extLst>
          </p:cNvPr>
          <p:cNvGrpSpPr/>
          <p:nvPr/>
        </p:nvGrpSpPr>
        <p:grpSpPr>
          <a:xfrm>
            <a:off x="4020488" y="1553953"/>
            <a:ext cx="1045499" cy="1193045"/>
            <a:chOff x="10255665" y="4623530"/>
            <a:chExt cx="1780099" cy="2031315"/>
          </a:xfrm>
        </p:grpSpPr>
        <p:sp>
          <p:nvSpPr>
            <p:cNvPr id="31" name="Freeform: Shape 127">
              <a:extLst>
                <a:ext uri="{FF2B5EF4-FFF2-40B4-BE49-F238E27FC236}">
                  <a16:creationId xmlns:a16="http://schemas.microsoft.com/office/drawing/2014/main" id="{85EE2FEB-8EEB-4AEC-AC51-2518D9DC4C9C}"/>
                </a:ext>
              </a:extLst>
            </p:cNvPr>
            <p:cNvSpPr/>
            <p:nvPr/>
          </p:nvSpPr>
          <p:spPr>
            <a:xfrm>
              <a:off x="10527907" y="5069090"/>
              <a:ext cx="1235529" cy="1469753"/>
            </a:xfrm>
            <a:custGeom>
              <a:avLst/>
              <a:gdLst>
                <a:gd name="connsiteX0" fmla="*/ 1210323 w 1235529"/>
                <a:gd name="connsiteY0" fmla="*/ 283472 h 1469752"/>
                <a:gd name="connsiteX1" fmla="*/ 1094383 w 1235529"/>
                <a:gd name="connsiteY1" fmla="*/ 460897 h 1469752"/>
                <a:gd name="connsiteX2" fmla="*/ 1096725 w 1235529"/>
                <a:gd name="connsiteY2" fmla="*/ 316849 h 1469752"/>
                <a:gd name="connsiteX3" fmla="*/ 914030 w 1235529"/>
                <a:gd name="connsiteY3" fmla="*/ 106048 h 1469752"/>
                <a:gd name="connsiteX4" fmla="*/ 446754 w 1235529"/>
                <a:gd name="connsiteY4" fmla="*/ 34610 h 1469752"/>
                <a:gd name="connsiteX5" fmla="*/ 353651 w 1235529"/>
                <a:gd name="connsiteY5" fmla="*/ 8260 h 1469752"/>
                <a:gd name="connsiteX6" fmla="*/ 326129 w 1235529"/>
                <a:gd name="connsiteY6" fmla="*/ 5917 h 1469752"/>
                <a:gd name="connsiteX7" fmla="*/ 196135 w 1235529"/>
                <a:gd name="connsiteY7" fmla="*/ 108390 h 1469752"/>
                <a:gd name="connsiteX8" fmla="*/ 120013 w 1235529"/>
                <a:gd name="connsiteY8" fmla="*/ 192711 h 1469752"/>
                <a:gd name="connsiteX9" fmla="*/ 94833 w 1235529"/>
                <a:gd name="connsiteY9" fmla="*/ 310408 h 1469752"/>
                <a:gd name="connsiteX10" fmla="*/ 111815 w 1235529"/>
                <a:gd name="connsiteY10" fmla="*/ 404097 h 1469752"/>
                <a:gd name="connsiteX11" fmla="*/ 19296 w 1235529"/>
                <a:gd name="connsiteY11" fmla="*/ 294012 h 1469752"/>
                <a:gd name="connsiteX12" fmla="*/ 3486 w 1235529"/>
                <a:gd name="connsiteY12" fmla="*/ 328560 h 1469752"/>
                <a:gd name="connsiteX13" fmla="*/ 118841 w 1235529"/>
                <a:gd name="connsiteY13" fmla="*/ 537605 h 1469752"/>
                <a:gd name="connsiteX14" fmla="*/ 157488 w 1235529"/>
                <a:gd name="connsiteY14" fmla="*/ 582693 h 1469752"/>
                <a:gd name="connsiteX15" fmla="*/ 169200 w 1235529"/>
                <a:gd name="connsiteY15" fmla="*/ 619583 h 1469752"/>
                <a:gd name="connsiteX16" fmla="*/ 277528 w 1235529"/>
                <a:gd name="connsiteY16" fmla="*/ 769486 h 1469752"/>
                <a:gd name="connsiteX17" fmla="*/ 438557 w 1235529"/>
                <a:gd name="connsiteY17" fmla="*/ 856149 h 1469752"/>
                <a:gd name="connsiteX18" fmla="*/ 433872 w 1235529"/>
                <a:gd name="connsiteY18" fmla="*/ 1021862 h 1469752"/>
                <a:gd name="connsiteX19" fmla="*/ 356579 w 1235529"/>
                <a:gd name="connsiteY19" fmla="*/ 1120822 h 1469752"/>
                <a:gd name="connsiteX20" fmla="*/ 110058 w 1235529"/>
                <a:gd name="connsiteY20" fmla="*/ 1192260 h 1469752"/>
                <a:gd name="connsiteX21" fmla="*/ 247664 w 1235529"/>
                <a:gd name="connsiteY21" fmla="*/ 1336307 h 1469752"/>
                <a:gd name="connsiteX22" fmla="*/ 757100 w 1235529"/>
                <a:gd name="connsiteY22" fmla="*/ 1454590 h 1469752"/>
                <a:gd name="connsiteX23" fmla="*/ 1135372 w 1235529"/>
                <a:gd name="connsiteY23" fmla="*/ 1193431 h 1469752"/>
                <a:gd name="connsiteX24" fmla="*/ 862501 w 1235529"/>
                <a:gd name="connsiteY24" fmla="*/ 1114966 h 1469752"/>
                <a:gd name="connsiteX25" fmla="*/ 807459 w 1235529"/>
                <a:gd name="connsiteY25" fmla="*/ 1052897 h 1469752"/>
                <a:gd name="connsiteX26" fmla="*/ 798089 w 1235529"/>
                <a:gd name="connsiteY26" fmla="*/ 856149 h 1469752"/>
                <a:gd name="connsiteX27" fmla="*/ 798089 w 1235529"/>
                <a:gd name="connsiteY27" fmla="*/ 856149 h 1469752"/>
                <a:gd name="connsiteX28" fmla="*/ 850790 w 1235529"/>
                <a:gd name="connsiteY28" fmla="*/ 833312 h 1469752"/>
                <a:gd name="connsiteX29" fmla="*/ 1077987 w 1235529"/>
                <a:gd name="connsiteY29" fmla="*/ 586792 h 1469752"/>
                <a:gd name="connsiteX30" fmla="*/ 1121318 w 1235529"/>
                <a:gd name="connsiteY30" fmla="*/ 534677 h 1469752"/>
                <a:gd name="connsiteX31" fmla="*/ 1232575 w 1235529"/>
                <a:gd name="connsiteY31" fmla="*/ 387116 h 1469752"/>
                <a:gd name="connsiteX32" fmla="*/ 1210323 w 1235529"/>
                <a:gd name="connsiteY32" fmla="*/ 283472 h 1469752"/>
                <a:gd name="connsiteX33" fmla="*/ 788721 w 1235529"/>
                <a:gd name="connsiteY33" fmla="*/ 886012 h 1469752"/>
                <a:gd name="connsiteX34" fmla="*/ 789306 w 1235529"/>
                <a:gd name="connsiteY34" fmla="*/ 887183 h 1469752"/>
                <a:gd name="connsiteX35" fmla="*/ 788135 w 1235529"/>
                <a:gd name="connsiteY35" fmla="*/ 888940 h 1469752"/>
                <a:gd name="connsiteX36" fmla="*/ 788721 w 1235529"/>
                <a:gd name="connsiteY36" fmla="*/ 886012 h 1469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235529" h="1469752">
                  <a:moveTo>
                    <a:pt x="1210323" y="283472"/>
                  </a:moveTo>
                  <a:cubicBezTo>
                    <a:pt x="1179874" y="348469"/>
                    <a:pt x="1142398" y="405854"/>
                    <a:pt x="1094383" y="460897"/>
                  </a:cubicBezTo>
                  <a:cubicBezTo>
                    <a:pt x="1100238" y="409953"/>
                    <a:pt x="1101409" y="363108"/>
                    <a:pt x="1096725" y="316849"/>
                  </a:cubicBezTo>
                  <a:cubicBezTo>
                    <a:pt x="1082672" y="176315"/>
                    <a:pt x="991324" y="152892"/>
                    <a:pt x="914030" y="106048"/>
                  </a:cubicBezTo>
                  <a:cubicBezTo>
                    <a:pt x="774082" y="8260"/>
                    <a:pt x="618323" y="3575"/>
                    <a:pt x="446754" y="34610"/>
                  </a:cubicBezTo>
                  <a:cubicBezTo>
                    <a:pt x="410450" y="41051"/>
                    <a:pt x="379415" y="33439"/>
                    <a:pt x="353651" y="8260"/>
                  </a:cubicBezTo>
                  <a:cubicBezTo>
                    <a:pt x="343696" y="-1695"/>
                    <a:pt x="337255" y="-2866"/>
                    <a:pt x="326129" y="5917"/>
                  </a:cubicBezTo>
                  <a:cubicBezTo>
                    <a:pt x="283384" y="40465"/>
                    <a:pt x="238881" y="73256"/>
                    <a:pt x="196135" y="108390"/>
                  </a:cubicBezTo>
                  <a:cubicBezTo>
                    <a:pt x="166857" y="132398"/>
                    <a:pt x="136994" y="157577"/>
                    <a:pt x="120013" y="192711"/>
                  </a:cubicBezTo>
                  <a:cubicBezTo>
                    <a:pt x="101860" y="215547"/>
                    <a:pt x="91320" y="278788"/>
                    <a:pt x="94833" y="310408"/>
                  </a:cubicBezTo>
                  <a:cubicBezTo>
                    <a:pt x="99518" y="343199"/>
                    <a:pt x="105374" y="370720"/>
                    <a:pt x="111815" y="404097"/>
                  </a:cubicBezTo>
                  <a:cubicBezTo>
                    <a:pt x="64384" y="377747"/>
                    <a:pt x="38620" y="339686"/>
                    <a:pt x="19296" y="294012"/>
                  </a:cubicBezTo>
                  <a:cubicBezTo>
                    <a:pt x="9342" y="305138"/>
                    <a:pt x="6414" y="316849"/>
                    <a:pt x="3486" y="328560"/>
                  </a:cubicBezTo>
                  <a:cubicBezTo>
                    <a:pt x="-17594" y="407611"/>
                    <a:pt x="61457" y="517696"/>
                    <a:pt x="118841" y="537605"/>
                  </a:cubicBezTo>
                  <a:cubicBezTo>
                    <a:pt x="144020" y="546388"/>
                    <a:pt x="152804" y="559856"/>
                    <a:pt x="157488" y="582693"/>
                  </a:cubicBezTo>
                  <a:cubicBezTo>
                    <a:pt x="159830" y="595575"/>
                    <a:pt x="165686" y="607286"/>
                    <a:pt x="169200" y="619583"/>
                  </a:cubicBezTo>
                  <a:cubicBezTo>
                    <a:pt x="187352" y="682238"/>
                    <a:pt x="224828" y="730839"/>
                    <a:pt x="277528" y="769486"/>
                  </a:cubicBezTo>
                  <a:cubicBezTo>
                    <a:pt x="327301" y="805791"/>
                    <a:pt x="382343" y="832727"/>
                    <a:pt x="438557" y="856149"/>
                  </a:cubicBezTo>
                  <a:cubicBezTo>
                    <a:pt x="442655" y="877229"/>
                    <a:pt x="435629" y="1004881"/>
                    <a:pt x="433872" y="1021862"/>
                  </a:cubicBezTo>
                  <a:cubicBezTo>
                    <a:pt x="427431" y="1072220"/>
                    <a:pt x="426846" y="1103255"/>
                    <a:pt x="356579" y="1120822"/>
                  </a:cubicBezTo>
                  <a:cubicBezTo>
                    <a:pt x="274014" y="1141902"/>
                    <a:pt x="192036" y="1168252"/>
                    <a:pt x="110058" y="1192260"/>
                  </a:cubicBezTo>
                  <a:cubicBezTo>
                    <a:pt x="151633" y="1244374"/>
                    <a:pt x="194378" y="1295318"/>
                    <a:pt x="247664" y="1336307"/>
                  </a:cubicBezTo>
                  <a:cubicBezTo>
                    <a:pt x="399324" y="1454590"/>
                    <a:pt x="568551" y="1499678"/>
                    <a:pt x="757100" y="1454590"/>
                  </a:cubicBezTo>
                  <a:cubicBezTo>
                    <a:pt x="915787" y="1416529"/>
                    <a:pt x="1038169" y="1322254"/>
                    <a:pt x="1135372" y="1193431"/>
                  </a:cubicBezTo>
                  <a:cubicBezTo>
                    <a:pt x="1044610" y="1167081"/>
                    <a:pt x="953849" y="1140145"/>
                    <a:pt x="862501" y="1114966"/>
                  </a:cubicBezTo>
                  <a:cubicBezTo>
                    <a:pt x="829710" y="1105597"/>
                    <a:pt x="812728" y="1085688"/>
                    <a:pt x="807459" y="1052897"/>
                  </a:cubicBezTo>
                  <a:cubicBezTo>
                    <a:pt x="801017" y="1015421"/>
                    <a:pt x="798089" y="883670"/>
                    <a:pt x="798089" y="856149"/>
                  </a:cubicBezTo>
                  <a:lnTo>
                    <a:pt x="798089" y="856149"/>
                  </a:lnTo>
                  <a:cubicBezTo>
                    <a:pt x="815656" y="848537"/>
                    <a:pt x="833223" y="841510"/>
                    <a:pt x="850790" y="833312"/>
                  </a:cubicBezTo>
                  <a:cubicBezTo>
                    <a:pt x="960290" y="782368"/>
                    <a:pt x="1051637" y="714444"/>
                    <a:pt x="1077987" y="586792"/>
                  </a:cubicBezTo>
                  <a:cubicBezTo>
                    <a:pt x="1083257" y="561027"/>
                    <a:pt x="1095554" y="547559"/>
                    <a:pt x="1121318" y="534677"/>
                  </a:cubicBezTo>
                  <a:cubicBezTo>
                    <a:pt x="1181631" y="505399"/>
                    <a:pt x="1215593" y="450942"/>
                    <a:pt x="1232575" y="387116"/>
                  </a:cubicBezTo>
                  <a:cubicBezTo>
                    <a:pt x="1240773" y="351397"/>
                    <a:pt x="1235502" y="316263"/>
                    <a:pt x="1210323" y="283472"/>
                  </a:cubicBezTo>
                  <a:close/>
                  <a:moveTo>
                    <a:pt x="788721" y="886012"/>
                  </a:moveTo>
                  <a:cubicBezTo>
                    <a:pt x="788721" y="886598"/>
                    <a:pt x="789306" y="886598"/>
                    <a:pt x="789306" y="887183"/>
                  </a:cubicBezTo>
                  <a:cubicBezTo>
                    <a:pt x="789306" y="887769"/>
                    <a:pt x="788721" y="888355"/>
                    <a:pt x="788135" y="888940"/>
                  </a:cubicBezTo>
                  <a:cubicBezTo>
                    <a:pt x="788135" y="887183"/>
                    <a:pt x="788135" y="886598"/>
                    <a:pt x="788721" y="886012"/>
                  </a:cubicBezTo>
                  <a:close/>
                </a:path>
              </a:pathLst>
            </a:custGeom>
            <a:solidFill>
              <a:srgbClr val="F8DFC9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128">
              <a:extLst>
                <a:ext uri="{FF2B5EF4-FFF2-40B4-BE49-F238E27FC236}">
                  <a16:creationId xmlns:a16="http://schemas.microsoft.com/office/drawing/2014/main" id="{7D799132-4E37-4BC2-8F6C-12B206B154F7}"/>
                </a:ext>
              </a:extLst>
            </p:cNvPr>
            <p:cNvSpPr/>
            <p:nvPr/>
          </p:nvSpPr>
          <p:spPr>
            <a:xfrm>
              <a:off x="10447882" y="4623530"/>
              <a:ext cx="1370208" cy="1674699"/>
            </a:xfrm>
            <a:custGeom>
              <a:avLst/>
              <a:gdLst>
                <a:gd name="connsiteX0" fmla="*/ 37838 w 1370207"/>
                <a:gd name="connsiteY0" fmla="*/ 1675881 h 1674698"/>
                <a:gd name="connsiteX1" fmla="*/ 13245 w 1370207"/>
                <a:gd name="connsiteY1" fmla="*/ 1452783 h 1674698"/>
                <a:gd name="connsiteX2" fmla="*/ 60675 w 1370207"/>
                <a:gd name="connsiteY2" fmla="*/ 1167616 h 1674698"/>
                <a:gd name="connsiteX3" fmla="*/ 36082 w 1370207"/>
                <a:gd name="connsiteY3" fmla="*/ 907042 h 1674698"/>
                <a:gd name="connsiteX4" fmla="*/ 20857 w 1370207"/>
                <a:gd name="connsiteY4" fmla="*/ 678674 h 1674698"/>
                <a:gd name="connsiteX5" fmla="*/ 75314 w 1370207"/>
                <a:gd name="connsiteY5" fmla="*/ 383553 h 1674698"/>
                <a:gd name="connsiteX6" fmla="*/ 378048 w 1370207"/>
                <a:gd name="connsiteY6" fmla="*/ 66765 h 1674698"/>
                <a:gd name="connsiteX7" fmla="*/ 1088331 w 1370207"/>
                <a:gd name="connsiteY7" fmla="*/ 116538 h 1674698"/>
                <a:gd name="connsiteX8" fmla="*/ 1327239 w 1370207"/>
                <a:gd name="connsiteY8" fmla="*/ 439181 h 1674698"/>
                <a:gd name="connsiteX9" fmla="*/ 1342463 w 1370207"/>
                <a:gd name="connsiteY9" fmla="*/ 516475 h 1674698"/>
                <a:gd name="connsiteX10" fmla="*/ 1358273 w 1370207"/>
                <a:gd name="connsiteY10" fmla="*/ 664621 h 1674698"/>
                <a:gd name="connsiteX11" fmla="*/ 1346562 w 1370207"/>
                <a:gd name="connsiteY11" fmla="*/ 891232 h 1674698"/>
                <a:gd name="connsiteX12" fmla="*/ 1324311 w 1370207"/>
                <a:gd name="connsiteY12" fmla="*/ 1147122 h 1674698"/>
                <a:gd name="connsiteX13" fmla="*/ 1357688 w 1370207"/>
                <a:gd name="connsiteY13" fmla="*/ 1415893 h 1674698"/>
                <a:gd name="connsiteX14" fmla="*/ 1364129 w 1370207"/>
                <a:gd name="connsiteY14" fmla="*/ 1602101 h 1674698"/>
                <a:gd name="connsiteX15" fmla="*/ 1333680 w 1370207"/>
                <a:gd name="connsiteY15" fmla="*/ 1653630 h 1674698"/>
                <a:gd name="connsiteX16" fmla="*/ 1271611 w 1370207"/>
                <a:gd name="connsiteY16" fmla="*/ 1650702 h 1674698"/>
                <a:gd name="connsiteX17" fmla="*/ 1215397 w 1370207"/>
                <a:gd name="connsiteY17" fmla="*/ 1646603 h 1674698"/>
                <a:gd name="connsiteX18" fmla="*/ 934329 w 1370207"/>
                <a:gd name="connsiteY18" fmla="*/ 1566967 h 1674698"/>
                <a:gd name="connsiteX19" fmla="*/ 881043 w 1370207"/>
                <a:gd name="connsiteY19" fmla="*/ 1503727 h 1674698"/>
                <a:gd name="connsiteX20" fmla="*/ 870503 w 1370207"/>
                <a:gd name="connsiteY20" fmla="*/ 1384859 h 1674698"/>
                <a:gd name="connsiteX21" fmla="*/ 872259 w 1370207"/>
                <a:gd name="connsiteY21" fmla="*/ 1309322 h 1674698"/>
                <a:gd name="connsiteX22" fmla="*/ 898024 w 1370207"/>
                <a:gd name="connsiteY22" fmla="*/ 1288242 h 1674698"/>
                <a:gd name="connsiteX23" fmla="*/ 1043828 w 1370207"/>
                <a:gd name="connsiteY23" fmla="*/ 1205092 h 1674698"/>
                <a:gd name="connsiteX24" fmla="*/ 1136347 w 1370207"/>
                <a:gd name="connsiteY24" fmla="*/ 1076269 h 1674698"/>
                <a:gd name="connsiteX25" fmla="*/ 1157427 w 1370207"/>
                <a:gd name="connsiteY25" fmla="*/ 1010686 h 1674698"/>
                <a:gd name="connsiteX26" fmla="*/ 1182606 w 1370207"/>
                <a:gd name="connsiteY26" fmla="*/ 983165 h 1674698"/>
                <a:gd name="connsiteX27" fmla="*/ 1307915 w 1370207"/>
                <a:gd name="connsiteY27" fmla="*/ 815695 h 1674698"/>
                <a:gd name="connsiteX28" fmla="*/ 1292106 w 1370207"/>
                <a:gd name="connsiteY28" fmla="*/ 746014 h 1674698"/>
                <a:gd name="connsiteX29" fmla="*/ 1264584 w 1370207"/>
                <a:gd name="connsiteY29" fmla="*/ 791687 h 1674698"/>
                <a:gd name="connsiteX30" fmla="*/ 1191975 w 1370207"/>
                <a:gd name="connsiteY30" fmla="*/ 895331 h 1674698"/>
                <a:gd name="connsiteX31" fmla="*/ 1173822 w 1370207"/>
                <a:gd name="connsiteY31" fmla="*/ 906457 h 1674698"/>
                <a:gd name="connsiteX32" fmla="*/ 1170894 w 1370207"/>
                <a:gd name="connsiteY32" fmla="*/ 887719 h 1674698"/>
                <a:gd name="connsiteX33" fmla="*/ 1166210 w 1370207"/>
                <a:gd name="connsiteY33" fmla="*/ 729618 h 1674698"/>
                <a:gd name="connsiteX34" fmla="*/ 947797 w 1370207"/>
                <a:gd name="connsiteY34" fmla="*/ 553950 h 1674698"/>
                <a:gd name="connsiteX35" fmla="*/ 635694 w 1370207"/>
                <a:gd name="connsiteY35" fmla="*/ 489539 h 1674698"/>
                <a:gd name="connsiteX36" fmla="*/ 524438 w 1370207"/>
                <a:gd name="connsiteY36" fmla="*/ 495395 h 1674698"/>
                <a:gd name="connsiteX37" fmla="*/ 434262 w 1370207"/>
                <a:gd name="connsiteY37" fmla="*/ 463774 h 1674698"/>
                <a:gd name="connsiteX38" fmla="*/ 403812 w 1370207"/>
                <a:gd name="connsiteY38" fmla="*/ 462018 h 1674698"/>
                <a:gd name="connsiteX39" fmla="*/ 238685 w 1370207"/>
                <a:gd name="connsiteY39" fmla="*/ 616020 h 1674698"/>
                <a:gd name="connsiteX40" fmla="*/ 201794 w 1370207"/>
                <a:gd name="connsiteY40" fmla="*/ 682188 h 1674698"/>
                <a:gd name="connsiteX41" fmla="*/ 180129 w 1370207"/>
                <a:gd name="connsiteY41" fmla="*/ 794615 h 1674698"/>
                <a:gd name="connsiteX42" fmla="*/ 194768 w 1370207"/>
                <a:gd name="connsiteY42" fmla="*/ 863126 h 1674698"/>
                <a:gd name="connsiteX43" fmla="*/ 96394 w 1370207"/>
                <a:gd name="connsiteY43" fmla="*/ 758311 h 1674698"/>
                <a:gd name="connsiteX44" fmla="*/ 92295 w 1370207"/>
                <a:gd name="connsiteY44" fmla="*/ 847315 h 1674698"/>
                <a:gd name="connsiteX45" fmla="*/ 181300 w 1370207"/>
                <a:gd name="connsiteY45" fmla="*/ 970283 h 1674698"/>
                <a:gd name="connsiteX46" fmla="*/ 195353 w 1370207"/>
                <a:gd name="connsiteY46" fmla="*/ 977895 h 1674698"/>
                <a:gd name="connsiteX47" fmla="*/ 243370 w 1370207"/>
                <a:gd name="connsiteY47" fmla="*/ 1033523 h 1674698"/>
                <a:gd name="connsiteX48" fmla="*/ 292556 w 1370207"/>
                <a:gd name="connsiteY48" fmla="*/ 1147122 h 1674698"/>
                <a:gd name="connsiteX49" fmla="*/ 436018 w 1370207"/>
                <a:gd name="connsiteY49" fmla="*/ 1260134 h 1674698"/>
                <a:gd name="connsiteX50" fmla="*/ 493988 w 1370207"/>
                <a:gd name="connsiteY50" fmla="*/ 1287656 h 1674698"/>
                <a:gd name="connsiteX51" fmla="*/ 521510 w 1370207"/>
                <a:gd name="connsiteY51" fmla="*/ 1310493 h 1674698"/>
                <a:gd name="connsiteX52" fmla="*/ 523266 w 1370207"/>
                <a:gd name="connsiteY52" fmla="*/ 1416479 h 1674698"/>
                <a:gd name="connsiteX53" fmla="*/ 515068 w 1370207"/>
                <a:gd name="connsiteY53" fmla="*/ 1499043 h 1674698"/>
                <a:gd name="connsiteX54" fmla="*/ 452999 w 1370207"/>
                <a:gd name="connsiteY54" fmla="*/ 1570481 h 1674698"/>
                <a:gd name="connsiteX55" fmla="*/ 189498 w 1370207"/>
                <a:gd name="connsiteY55" fmla="*/ 1646018 h 1674698"/>
                <a:gd name="connsiteX56" fmla="*/ 56576 w 1370207"/>
                <a:gd name="connsiteY56" fmla="*/ 1676467 h 1674698"/>
                <a:gd name="connsiteX57" fmla="*/ 37838 w 1370207"/>
                <a:gd name="connsiteY57" fmla="*/ 1675881 h 167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70207" h="1674698">
                  <a:moveTo>
                    <a:pt x="37838" y="1675881"/>
                  </a:moveTo>
                  <a:cubicBezTo>
                    <a:pt x="-10763" y="1605614"/>
                    <a:pt x="-4908" y="1529492"/>
                    <a:pt x="13245" y="1452783"/>
                  </a:cubicBezTo>
                  <a:cubicBezTo>
                    <a:pt x="35496" y="1359094"/>
                    <a:pt x="57747" y="1264819"/>
                    <a:pt x="60675" y="1167616"/>
                  </a:cubicBezTo>
                  <a:cubicBezTo>
                    <a:pt x="63017" y="1079782"/>
                    <a:pt x="49549" y="993120"/>
                    <a:pt x="36082" y="907042"/>
                  </a:cubicBezTo>
                  <a:cubicBezTo>
                    <a:pt x="24370" y="831506"/>
                    <a:pt x="6218" y="754797"/>
                    <a:pt x="20857" y="678674"/>
                  </a:cubicBezTo>
                  <a:cubicBezTo>
                    <a:pt x="40180" y="580301"/>
                    <a:pt x="39009" y="478413"/>
                    <a:pt x="75314" y="383553"/>
                  </a:cubicBezTo>
                  <a:cubicBezTo>
                    <a:pt x="131527" y="234821"/>
                    <a:pt x="231658" y="128249"/>
                    <a:pt x="378048" y="66765"/>
                  </a:cubicBezTo>
                  <a:cubicBezTo>
                    <a:pt x="622811" y="-35708"/>
                    <a:pt x="862305" y="-21069"/>
                    <a:pt x="1088331" y="116538"/>
                  </a:cubicBezTo>
                  <a:cubicBezTo>
                    <a:pt x="1208956" y="189733"/>
                    <a:pt x="1290349" y="299818"/>
                    <a:pt x="1327239" y="439181"/>
                  </a:cubicBezTo>
                  <a:cubicBezTo>
                    <a:pt x="1334265" y="464360"/>
                    <a:pt x="1341878" y="490710"/>
                    <a:pt x="1342463" y="516475"/>
                  </a:cubicBezTo>
                  <a:cubicBezTo>
                    <a:pt x="1343049" y="566247"/>
                    <a:pt x="1349490" y="615434"/>
                    <a:pt x="1358273" y="664621"/>
                  </a:cubicBezTo>
                  <a:cubicBezTo>
                    <a:pt x="1371741" y="740744"/>
                    <a:pt x="1358859" y="815695"/>
                    <a:pt x="1346562" y="891232"/>
                  </a:cubicBezTo>
                  <a:cubicBezTo>
                    <a:pt x="1332509" y="976138"/>
                    <a:pt x="1324897" y="1061044"/>
                    <a:pt x="1324311" y="1147122"/>
                  </a:cubicBezTo>
                  <a:cubicBezTo>
                    <a:pt x="1323726" y="1237883"/>
                    <a:pt x="1338950" y="1326888"/>
                    <a:pt x="1357688" y="1415893"/>
                  </a:cubicBezTo>
                  <a:cubicBezTo>
                    <a:pt x="1370571" y="1477377"/>
                    <a:pt x="1382282" y="1539446"/>
                    <a:pt x="1364129" y="1602101"/>
                  </a:cubicBezTo>
                  <a:cubicBezTo>
                    <a:pt x="1358859" y="1619668"/>
                    <a:pt x="1340121" y="1636649"/>
                    <a:pt x="1333680" y="1653630"/>
                  </a:cubicBezTo>
                  <a:cubicBezTo>
                    <a:pt x="1312600" y="1662414"/>
                    <a:pt x="1292106" y="1651874"/>
                    <a:pt x="1271611" y="1650702"/>
                  </a:cubicBezTo>
                  <a:cubicBezTo>
                    <a:pt x="1252873" y="1649531"/>
                    <a:pt x="1234135" y="1647189"/>
                    <a:pt x="1215397" y="1646603"/>
                  </a:cubicBezTo>
                  <a:cubicBezTo>
                    <a:pt x="1121122" y="1621424"/>
                    <a:pt x="1028019" y="1593903"/>
                    <a:pt x="934329" y="1566967"/>
                  </a:cubicBezTo>
                  <a:cubicBezTo>
                    <a:pt x="903294" y="1557599"/>
                    <a:pt x="886313" y="1534762"/>
                    <a:pt x="881043" y="1503727"/>
                  </a:cubicBezTo>
                  <a:cubicBezTo>
                    <a:pt x="874602" y="1464495"/>
                    <a:pt x="870503" y="1424677"/>
                    <a:pt x="870503" y="1384859"/>
                  </a:cubicBezTo>
                  <a:cubicBezTo>
                    <a:pt x="870503" y="1359679"/>
                    <a:pt x="868746" y="1334500"/>
                    <a:pt x="872259" y="1309322"/>
                  </a:cubicBezTo>
                  <a:cubicBezTo>
                    <a:pt x="876359" y="1297025"/>
                    <a:pt x="887484" y="1293511"/>
                    <a:pt x="898024" y="1288242"/>
                  </a:cubicBezTo>
                  <a:cubicBezTo>
                    <a:pt x="948968" y="1264819"/>
                    <a:pt x="999326" y="1240226"/>
                    <a:pt x="1043828" y="1205092"/>
                  </a:cubicBezTo>
                  <a:cubicBezTo>
                    <a:pt x="1087160" y="1171130"/>
                    <a:pt x="1119366" y="1129555"/>
                    <a:pt x="1136347" y="1076269"/>
                  </a:cubicBezTo>
                  <a:cubicBezTo>
                    <a:pt x="1143373" y="1054603"/>
                    <a:pt x="1151571" y="1032938"/>
                    <a:pt x="1157427" y="1010686"/>
                  </a:cubicBezTo>
                  <a:cubicBezTo>
                    <a:pt x="1160940" y="997219"/>
                    <a:pt x="1169138" y="989021"/>
                    <a:pt x="1182606" y="983165"/>
                  </a:cubicBezTo>
                  <a:cubicBezTo>
                    <a:pt x="1256387" y="951545"/>
                    <a:pt x="1292106" y="890647"/>
                    <a:pt x="1307915" y="815695"/>
                  </a:cubicBezTo>
                  <a:cubicBezTo>
                    <a:pt x="1312600" y="792273"/>
                    <a:pt x="1306744" y="768851"/>
                    <a:pt x="1292106" y="746014"/>
                  </a:cubicBezTo>
                  <a:cubicBezTo>
                    <a:pt x="1279223" y="760653"/>
                    <a:pt x="1273367" y="777634"/>
                    <a:pt x="1264584" y="791687"/>
                  </a:cubicBezTo>
                  <a:cubicBezTo>
                    <a:pt x="1241748" y="827407"/>
                    <a:pt x="1218911" y="863126"/>
                    <a:pt x="1191975" y="895331"/>
                  </a:cubicBezTo>
                  <a:cubicBezTo>
                    <a:pt x="1187290" y="901187"/>
                    <a:pt x="1182020" y="909970"/>
                    <a:pt x="1173822" y="906457"/>
                  </a:cubicBezTo>
                  <a:cubicBezTo>
                    <a:pt x="1166796" y="903529"/>
                    <a:pt x="1170309" y="894160"/>
                    <a:pt x="1170894" y="887719"/>
                  </a:cubicBezTo>
                  <a:cubicBezTo>
                    <a:pt x="1173237" y="835019"/>
                    <a:pt x="1175579" y="782318"/>
                    <a:pt x="1166210" y="729618"/>
                  </a:cubicBezTo>
                  <a:cubicBezTo>
                    <a:pt x="1152157" y="666963"/>
                    <a:pt x="987029" y="575616"/>
                    <a:pt x="947797" y="553950"/>
                  </a:cubicBezTo>
                  <a:cubicBezTo>
                    <a:pt x="827757" y="487782"/>
                    <a:pt x="772129" y="469630"/>
                    <a:pt x="635694" y="489539"/>
                  </a:cubicBezTo>
                  <a:cubicBezTo>
                    <a:pt x="621055" y="491881"/>
                    <a:pt x="552544" y="500079"/>
                    <a:pt x="524438" y="495395"/>
                  </a:cubicBezTo>
                  <a:cubicBezTo>
                    <a:pt x="492232" y="490124"/>
                    <a:pt x="460026" y="482512"/>
                    <a:pt x="434262" y="463774"/>
                  </a:cubicBezTo>
                  <a:cubicBezTo>
                    <a:pt x="424307" y="456162"/>
                    <a:pt x="415523" y="452649"/>
                    <a:pt x="403812" y="462018"/>
                  </a:cubicBezTo>
                  <a:cubicBezTo>
                    <a:pt x="348184" y="507691"/>
                    <a:pt x="289628" y="564490"/>
                    <a:pt x="238685" y="616020"/>
                  </a:cubicBezTo>
                  <a:cubicBezTo>
                    <a:pt x="225217" y="629488"/>
                    <a:pt x="204722" y="681017"/>
                    <a:pt x="201794" y="682188"/>
                  </a:cubicBezTo>
                  <a:cubicBezTo>
                    <a:pt x="172516" y="733717"/>
                    <a:pt x="176030" y="775292"/>
                    <a:pt x="180129" y="794615"/>
                  </a:cubicBezTo>
                  <a:cubicBezTo>
                    <a:pt x="183057" y="817452"/>
                    <a:pt x="194768" y="846145"/>
                    <a:pt x="194768" y="863126"/>
                  </a:cubicBezTo>
                  <a:cubicBezTo>
                    <a:pt x="194768" y="872495"/>
                    <a:pt x="122744" y="807497"/>
                    <a:pt x="96394" y="758311"/>
                  </a:cubicBezTo>
                  <a:cubicBezTo>
                    <a:pt x="79998" y="787589"/>
                    <a:pt x="82341" y="818037"/>
                    <a:pt x="92295" y="847315"/>
                  </a:cubicBezTo>
                  <a:cubicBezTo>
                    <a:pt x="108691" y="897088"/>
                    <a:pt x="139140" y="938077"/>
                    <a:pt x="181300" y="970283"/>
                  </a:cubicBezTo>
                  <a:cubicBezTo>
                    <a:pt x="185399" y="973796"/>
                    <a:pt x="190083" y="977310"/>
                    <a:pt x="195353" y="977895"/>
                  </a:cubicBezTo>
                  <a:cubicBezTo>
                    <a:pt x="228144" y="982580"/>
                    <a:pt x="236342" y="1006002"/>
                    <a:pt x="243370" y="1033523"/>
                  </a:cubicBezTo>
                  <a:cubicBezTo>
                    <a:pt x="253324" y="1073927"/>
                    <a:pt x="268548" y="1112574"/>
                    <a:pt x="292556" y="1147122"/>
                  </a:cubicBezTo>
                  <a:cubicBezTo>
                    <a:pt x="328861" y="1199237"/>
                    <a:pt x="382732" y="1229686"/>
                    <a:pt x="436018" y="1260134"/>
                  </a:cubicBezTo>
                  <a:cubicBezTo>
                    <a:pt x="454756" y="1270675"/>
                    <a:pt x="474079" y="1280044"/>
                    <a:pt x="493988" y="1287656"/>
                  </a:cubicBezTo>
                  <a:cubicBezTo>
                    <a:pt x="505114" y="1292340"/>
                    <a:pt x="517411" y="1297025"/>
                    <a:pt x="521510" y="1310493"/>
                  </a:cubicBezTo>
                  <a:cubicBezTo>
                    <a:pt x="524438" y="1345626"/>
                    <a:pt x="522095" y="1381345"/>
                    <a:pt x="523266" y="1416479"/>
                  </a:cubicBezTo>
                  <a:cubicBezTo>
                    <a:pt x="519753" y="1444000"/>
                    <a:pt x="519168" y="1471521"/>
                    <a:pt x="515068" y="1499043"/>
                  </a:cubicBezTo>
                  <a:cubicBezTo>
                    <a:pt x="509799" y="1536518"/>
                    <a:pt x="489304" y="1560526"/>
                    <a:pt x="452999" y="1570481"/>
                  </a:cubicBezTo>
                  <a:cubicBezTo>
                    <a:pt x="365165" y="1595074"/>
                    <a:pt x="277917" y="1622010"/>
                    <a:pt x="189498" y="1646018"/>
                  </a:cubicBezTo>
                  <a:cubicBezTo>
                    <a:pt x="143825" y="1650702"/>
                    <a:pt x="98736" y="1658315"/>
                    <a:pt x="56576" y="1676467"/>
                  </a:cubicBezTo>
                  <a:cubicBezTo>
                    <a:pt x="51306" y="1677052"/>
                    <a:pt x="44279" y="1679980"/>
                    <a:pt x="37838" y="1675881"/>
                  </a:cubicBezTo>
                  <a:close/>
                </a:path>
              </a:pathLst>
            </a:custGeom>
            <a:solidFill>
              <a:srgbClr val="996633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129">
              <a:extLst>
                <a:ext uri="{FF2B5EF4-FFF2-40B4-BE49-F238E27FC236}">
                  <a16:creationId xmlns:a16="http://schemas.microsoft.com/office/drawing/2014/main" id="{42ECE2FE-BDB9-4EF9-8073-70EDB97129BF}"/>
                </a:ext>
              </a:extLst>
            </p:cNvPr>
            <p:cNvSpPr/>
            <p:nvPr/>
          </p:nvSpPr>
          <p:spPr>
            <a:xfrm>
              <a:off x="10255665" y="6262521"/>
              <a:ext cx="1780099" cy="392324"/>
            </a:xfrm>
            <a:custGeom>
              <a:avLst/>
              <a:gdLst>
                <a:gd name="connsiteX0" fmla="*/ 1407028 w 1780099"/>
                <a:gd name="connsiteY0" fmla="*/ 1171 h 392324"/>
                <a:gd name="connsiteX1" fmla="*/ 1525897 w 1780099"/>
                <a:gd name="connsiteY1" fmla="*/ 13468 h 392324"/>
                <a:gd name="connsiteX2" fmla="*/ 1717375 w 1780099"/>
                <a:gd name="connsiteY2" fmla="*/ 140534 h 392324"/>
                <a:gd name="connsiteX3" fmla="*/ 1781201 w 1780099"/>
                <a:gd name="connsiteY3" fmla="*/ 381785 h 392324"/>
                <a:gd name="connsiteX4" fmla="*/ 1764219 w 1780099"/>
                <a:gd name="connsiteY4" fmla="*/ 397009 h 392324"/>
                <a:gd name="connsiteX5" fmla="*/ 1747824 w 1780099"/>
                <a:gd name="connsiteY5" fmla="*/ 397009 h 392324"/>
                <a:gd name="connsiteX6" fmla="*/ 26281 w 1780099"/>
                <a:gd name="connsiteY6" fmla="*/ 397009 h 392324"/>
                <a:gd name="connsiteX7" fmla="*/ 1687 w 1780099"/>
                <a:gd name="connsiteY7" fmla="*/ 367731 h 392324"/>
                <a:gd name="connsiteX8" fmla="*/ 229469 w 1780099"/>
                <a:gd name="connsiteY8" fmla="*/ 36890 h 392324"/>
                <a:gd name="connsiteX9" fmla="*/ 381715 w 1780099"/>
                <a:gd name="connsiteY9" fmla="*/ 0 h 392324"/>
                <a:gd name="connsiteX10" fmla="*/ 408065 w 1780099"/>
                <a:gd name="connsiteY10" fmla="*/ 22837 h 392324"/>
                <a:gd name="connsiteX11" fmla="*/ 723681 w 1780099"/>
                <a:gd name="connsiteY11" fmla="*/ 247106 h 392324"/>
                <a:gd name="connsiteX12" fmla="*/ 1176904 w 1780099"/>
                <a:gd name="connsiteY12" fmla="*/ 197333 h 392324"/>
                <a:gd name="connsiteX13" fmla="*/ 1384192 w 1780099"/>
                <a:gd name="connsiteY13" fmla="*/ 21080 h 392324"/>
                <a:gd name="connsiteX14" fmla="*/ 1407028 w 1780099"/>
                <a:gd name="connsiteY14" fmla="*/ 1171 h 39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80099" h="392324">
                  <a:moveTo>
                    <a:pt x="1407028" y="1171"/>
                  </a:moveTo>
                  <a:cubicBezTo>
                    <a:pt x="1447432" y="-585"/>
                    <a:pt x="1486665" y="5856"/>
                    <a:pt x="1525897" y="13468"/>
                  </a:cubicBezTo>
                  <a:cubicBezTo>
                    <a:pt x="1603191" y="35134"/>
                    <a:pt x="1669944" y="74366"/>
                    <a:pt x="1717375" y="140534"/>
                  </a:cubicBezTo>
                  <a:cubicBezTo>
                    <a:pt x="1769489" y="212558"/>
                    <a:pt x="1787642" y="293951"/>
                    <a:pt x="1781201" y="381785"/>
                  </a:cubicBezTo>
                  <a:cubicBezTo>
                    <a:pt x="1780615" y="394081"/>
                    <a:pt x="1775930" y="398180"/>
                    <a:pt x="1764219" y="397009"/>
                  </a:cubicBezTo>
                  <a:cubicBezTo>
                    <a:pt x="1758950" y="396423"/>
                    <a:pt x="1753680" y="397009"/>
                    <a:pt x="1747824" y="397009"/>
                  </a:cubicBezTo>
                  <a:cubicBezTo>
                    <a:pt x="1173976" y="397009"/>
                    <a:pt x="600128" y="397009"/>
                    <a:pt x="26281" y="397009"/>
                  </a:cubicBezTo>
                  <a:cubicBezTo>
                    <a:pt x="-2412" y="397009"/>
                    <a:pt x="-1826" y="397009"/>
                    <a:pt x="1687" y="367731"/>
                  </a:cubicBezTo>
                  <a:cubicBezTo>
                    <a:pt x="18083" y="216071"/>
                    <a:pt x="92448" y="105401"/>
                    <a:pt x="229469" y="36890"/>
                  </a:cubicBezTo>
                  <a:cubicBezTo>
                    <a:pt x="278071" y="15810"/>
                    <a:pt x="328429" y="1757"/>
                    <a:pt x="381715" y="0"/>
                  </a:cubicBezTo>
                  <a:cubicBezTo>
                    <a:pt x="396939" y="0"/>
                    <a:pt x="401038" y="13468"/>
                    <a:pt x="408065" y="22837"/>
                  </a:cubicBezTo>
                  <a:cubicBezTo>
                    <a:pt x="490628" y="129409"/>
                    <a:pt x="594858" y="207873"/>
                    <a:pt x="723681" y="247106"/>
                  </a:cubicBezTo>
                  <a:cubicBezTo>
                    <a:pt x="881197" y="295122"/>
                    <a:pt x="1032857" y="278141"/>
                    <a:pt x="1176904" y="197333"/>
                  </a:cubicBezTo>
                  <a:cubicBezTo>
                    <a:pt x="1257711" y="152245"/>
                    <a:pt x="1325050" y="91933"/>
                    <a:pt x="1384192" y="21080"/>
                  </a:cubicBezTo>
                  <a:cubicBezTo>
                    <a:pt x="1391219" y="12882"/>
                    <a:pt x="1396489" y="4099"/>
                    <a:pt x="1407028" y="1171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130">
              <a:extLst>
                <a:ext uri="{FF2B5EF4-FFF2-40B4-BE49-F238E27FC236}">
                  <a16:creationId xmlns:a16="http://schemas.microsoft.com/office/drawing/2014/main" id="{DECCDE53-13A4-424B-81AD-89760C5D08AD}"/>
                </a:ext>
              </a:extLst>
            </p:cNvPr>
            <p:cNvSpPr/>
            <p:nvPr/>
          </p:nvSpPr>
          <p:spPr>
            <a:xfrm>
              <a:off x="10603708" y="5246212"/>
              <a:ext cx="1036439" cy="339624"/>
            </a:xfrm>
            <a:custGeom>
              <a:avLst/>
              <a:gdLst>
                <a:gd name="connsiteX0" fmla="*/ 1019752 w 1036439"/>
                <a:gd name="connsiteY0" fmla="*/ 20859 h 339624"/>
                <a:gd name="connsiteX1" fmla="*/ 899713 w 1036439"/>
                <a:gd name="connsiteY1" fmla="*/ 3292 h 339624"/>
                <a:gd name="connsiteX2" fmla="*/ 776160 w 1036439"/>
                <a:gd name="connsiteY2" fmla="*/ 364 h 339624"/>
                <a:gd name="connsiteX3" fmla="*/ 625671 w 1036439"/>
                <a:gd name="connsiteY3" fmla="*/ 26129 h 339624"/>
                <a:gd name="connsiteX4" fmla="*/ 571800 w 1036439"/>
                <a:gd name="connsiteY4" fmla="*/ 80586 h 339624"/>
                <a:gd name="connsiteX5" fmla="*/ 466985 w 1036439"/>
                <a:gd name="connsiteY5" fmla="*/ 80586 h 339624"/>
                <a:gd name="connsiteX6" fmla="*/ 413114 w 1036439"/>
                <a:gd name="connsiteY6" fmla="*/ 26129 h 339624"/>
                <a:gd name="connsiteX7" fmla="*/ 262624 w 1036439"/>
                <a:gd name="connsiteY7" fmla="*/ 364 h 339624"/>
                <a:gd name="connsiteX8" fmla="*/ 45382 w 1036439"/>
                <a:gd name="connsiteY8" fmla="*/ 16760 h 339624"/>
                <a:gd name="connsiteX9" fmla="*/ 18447 w 1036439"/>
                <a:gd name="connsiteY9" fmla="*/ 21444 h 339624"/>
                <a:gd name="connsiteX10" fmla="*/ 2051 w 1036439"/>
                <a:gd name="connsiteY10" fmla="*/ 47209 h 339624"/>
                <a:gd name="connsiteX11" fmla="*/ 23717 w 1036439"/>
                <a:gd name="connsiteY11" fmla="*/ 99909 h 339624"/>
                <a:gd name="connsiteX12" fmla="*/ 45968 w 1036439"/>
                <a:gd name="connsiteY12" fmla="*/ 172518 h 339624"/>
                <a:gd name="connsiteX13" fmla="*/ 150783 w 1036439"/>
                <a:gd name="connsiteY13" fmla="*/ 318322 h 339624"/>
                <a:gd name="connsiteX14" fmla="*/ 322352 w 1036439"/>
                <a:gd name="connsiteY14" fmla="*/ 336475 h 339624"/>
                <a:gd name="connsiteX15" fmla="*/ 477525 w 1036439"/>
                <a:gd name="connsiteY15" fmla="*/ 161393 h 339624"/>
                <a:gd name="connsiteX16" fmla="*/ 563602 w 1036439"/>
                <a:gd name="connsiteY16" fmla="*/ 156708 h 339624"/>
                <a:gd name="connsiteX17" fmla="*/ 708821 w 1036439"/>
                <a:gd name="connsiteY17" fmla="*/ 335304 h 339624"/>
                <a:gd name="connsiteX18" fmla="*/ 844085 w 1036439"/>
                <a:gd name="connsiteY18" fmla="*/ 333547 h 339624"/>
                <a:gd name="connsiteX19" fmla="*/ 996330 w 1036439"/>
                <a:gd name="connsiteY19" fmla="*/ 161978 h 339624"/>
                <a:gd name="connsiteX20" fmla="*/ 1013311 w 1036439"/>
                <a:gd name="connsiteY20" fmla="*/ 108692 h 339624"/>
                <a:gd name="connsiteX21" fmla="*/ 1038490 w 1036439"/>
                <a:gd name="connsiteY21" fmla="*/ 47209 h 339624"/>
                <a:gd name="connsiteX22" fmla="*/ 1019752 w 1036439"/>
                <a:gd name="connsiteY22" fmla="*/ 20859 h 339624"/>
                <a:gd name="connsiteX23" fmla="*/ 440049 w 1036439"/>
                <a:gd name="connsiteY23" fmla="*/ 166077 h 339624"/>
                <a:gd name="connsiteX24" fmla="*/ 294830 w 1036439"/>
                <a:gd name="connsiteY24" fmla="*/ 315395 h 339624"/>
                <a:gd name="connsiteX25" fmla="*/ 201141 w 1036439"/>
                <a:gd name="connsiteY25" fmla="*/ 311881 h 339624"/>
                <a:gd name="connsiteX26" fmla="*/ 91642 w 1036439"/>
                <a:gd name="connsiteY26" fmla="*/ 222291 h 339624"/>
                <a:gd name="connsiteX27" fmla="*/ 72318 w 1036439"/>
                <a:gd name="connsiteY27" fmla="*/ 112206 h 339624"/>
                <a:gd name="connsiteX28" fmla="*/ 154296 w 1036439"/>
                <a:gd name="connsiteY28" fmla="*/ 39596 h 339624"/>
                <a:gd name="connsiteX29" fmla="*/ 230419 w 1036439"/>
                <a:gd name="connsiteY29" fmla="*/ 39596 h 339624"/>
                <a:gd name="connsiteX30" fmla="*/ 351630 w 1036439"/>
                <a:gd name="connsiteY30" fmla="*/ 47794 h 339624"/>
                <a:gd name="connsiteX31" fmla="*/ 440049 w 1036439"/>
                <a:gd name="connsiteY31" fmla="*/ 166077 h 339624"/>
                <a:gd name="connsiteX32" fmla="*/ 949485 w 1036439"/>
                <a:gd name="connsiteY32" fmla="*/ 215264 h 339624"/>
                <a:gd name="connsiteX33" fmla="*/ 767377 w 1036439"/>
                <a:gd name="connsiteY33" fmla="*/ 317152 h 339624"/>
                <a:gd name="connsiteX34" fmla="*/ 656121 w 1036439"/>
                <a:gd name="connsiteY34" fmla="*/ 284360 h 339624"/>
                <a:gd name="connsiteX35" fmla="*/ 615717 w 1036439"/>
                <a:gd name="connsiteY35" fmla="*/ 87027 h 339624"/>
                <a:gd name="connsiteX36" fmla="*/ 650850 w 1036439"/>
                <a:gd name="connsiteY36" fmla="*/ 58920 h 339624"/>
                <a:gd name="connsiteX37" fmla="*/ 735756 w 1036439"/>
                <a:gd name="connsiteY37" fmla="*/ 40182 h 339624"/>
                <a:gd name="connsiteX38" fmla="*/ 883317 w 1036439"/>
                <a:gd name="connsiteY38" fmla="*/ 40182 h 339624"/>
                <a:gd name="connsiteX39" fmla="*/ 966467 w 1036439"/>
                <a:gd name="connsiteY39" fmla="*/ 128016 h 339624"/>
                <a:gd name="connsiteX40" fmla="*/ 949485 w 1036439"/>
                <a:gd name="connsiteY40" fmla="*/ 215264 h 33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036439" h="339624">
                  <a:moveTo>
                    <a:pt x="1019752" y="20859"/>
                  </a:moveTo>
                  <a:cubicBezTo>
                    <a:pt x="979349" y="15589"/>
                    <a:pt x="939531" y="9147"/>
                    <a:pt x="899713" y="3292"/>
                  </a:cubicBezTo>
                  <a:cubicBezTo>
                    <a:pt x="858724" y="2121"/>
                    <a:pt x="817149" y="-807"/>
                    <a:pt x="776160" y="364"/>
                  </a:cubicBezTo>
                  <a:cubicBezTo>
                    <a:pt x="724631" y="950"/>
                    <a:pt x="673687" y="5048"/>
                    <a:pt x="625671" y="26129"/>
                  </a:cubicBezTo>
                  <a:cubicBezTo>
                    <a:pt x="600492" y="37254"/>
                    <a:pt x="577070" y="50722"/>
                    <a:pt x="571800" y="80586"/>
                  </a:cubicBezTo>
                  <a:cubicBezTo>
                    <a:pt x="570043" y="89369"/>
                    <a:pt x="468742" y="88784"/>
                    <a:pt x="466985" y="80586"/>
                  </a:cubicBezTo>
                  <a:cubicBezTo>
                    <a:pt x="461129" y="50722"/>
                    <a:pt x="438292" y="37254"/>
                    <a:pt x="413114" y="26129"/>
                  </a:cubicBezTo>
                  <a:cubicBezTo>
                    <a:pt x="365097" y="5048"/>
                    <a:pt x="313569" y="1535"/>
                    <a:pt x="262624" y="364"/>
                  </a:cubicBezTo>
                  <a:cubicBezTo>
                    <a:pt x="189430" y="-1978"/>
                    <a:pt x="117406" y="7391"/>
                    <a:pt x="45382" y="16760"/>
                  </a:cubicBezTo>
                  <a:cubicBezTo>
                    <a:pt x="36599" y="18517"/>
                    <a:pt x="27230" y="20859"/>
                    <a:pt x="18447" y="21444"/>
                  </a:cubicBezTo>
                  <a:cubicBezTo>
                    <a:pt x="1465" y="23201"/>
                    <a:pt x="-3219" y="29642"/>
                    <a:pt x="2051" y="47209"/>
                  </a:cubicBezTo>
                  <a:cubicBezTo>
                    <a:pt x="9663" y="75901"/>
                    <a:pt x="15519" y="89954"/>
                    <a:pt x="23717" y="99909"/>
                  </a:cubicBezTo>
                  <a:cubicBezTo>
                    <a:pt x="43040" y="123917"/>
                    <a:pt x="43040" y="149096"/>
                    <a:pt x="45968" y="172518"/>
                  </a:cubicBezTo>
                  <a:cubicBezTo>
                    <a:pt x="54751" y="240443"/>
                    <a:pt x="87543" y="290216"/>
                    <a:pt x="150783" y="318322"/>
                  </a:cubicBezTo>
                  <a:cubicBezTo>
                    <a:pt x="205826" y="342331"/>
                    <a:pt x="263796" y="346430"/>
                    <a:pt x="322352" y="336475"/>
                  </a:cubicBezTo>
                  <a:cubicBezTo>
                    <a:pt x="417798" y="320079"/>
                    <a:pt x="471669" y="258596"/>
                    <a:pt x="477525" y="161393"/>
                  </a:cubicBezTo>
                  <a:cubicBezTo>
                    <a:pt x="479867" y="127430"/>
                    <a:pt x="563602" y="134457"/>
                    <a:pt x="563602" y="156708"/>
                  </a:cubicBezTo>
                  <a:cubicBezTo>
                    <a:pt x="564187" y="249812"/>
                    <a:pt x="620402" y="317152"/>
                    <a:pt x="708821" y="335304"/>
                  </a:cubicBezTo>
                  <a:cubicBezTo>
                    <a:pt x="753909" y="344673"/>
                    <a:pt x="798997" y="343502"/>
                    <a:pt x="844085" y="333547"/>
                  </a:cubicBezTo>
                  <a:cubicBezTo>
                    <a:pt x="937189" y="313053"/>
                    <a:pt x="984619" y="258010"/>
                    <a:pt x="996330" y="161978"/>
                  </a:cubicBezTo>
                  <a:cubicBezTo>
                    <a:pt x="998673" y="143826"/>
                    <a:pt x="997501" y="123331"/>
                    <a:pt x="1013311" y="108692"/>
                  </a:cubicBezTo>
                  <a:cubicBezTo>
                    <a:pt x="1033806" y="92882"/>
                    <a:pt x="1030293" y="67703"/>
                    <a:pt x="1038490" y="47209"/>
                  </a:cubicBezTo>
                  <a:cubicBezTo>
                    <a:pt x="1044346" y="27300"/>
                    <a:pt x="1035562" y="23201"/>
                    <a:pt x="1019752" y="20859"/>
                  </a:cubicBezTo>
                  <a:close/>
                  <a:moveTo>
                    <a:pt x="440049" y="166077"/>
                  </a:moveTo>
                  <a:cubicBezTo>
                    <a:pt x="435950" y="251569"/>
                    <a:pt x="379736" y="308954"/>
                    <a:pt x="294830" y="315395"/>
                  </a:cubicBezTo>
                  <a:cubicBezTo>
                    <a:pt x="263211" y="317737"/>
                    <a:pt x="232176" y="318322"/>
                    <a:pt x="201141" y="311881"/>
                  </a:cubicBezTo>
                  <a:cubicBezTo>
                    <a:pt x="149027" y="300756"/>
                    <a:pt x="112722" y="270892"/>
                    <a:pt x="91642" y="222291"/>
                  </a:cubicBezTo>
                  <a:cubicBezTo>
                    <a:pt x="76417" y="187157"/>
                    <a:pt x="69976" y="150267"/>
                    <a:pt x="72318" y="112206"/>
                  </a:cubicBezTo>
                  <a:cubicBezTo>
                    <a:pt x="74075" y="74145"/>
                    <a:pt x="110379" y="41939"/>
                    <a:pt x="154296" y="39596"/>
                  </a:cubicBezTo>
                  <a:cubicBezTo>
                    <a:pt x="179475" y="38425"/>
                    <a:pt x="204655" y="39596"/>
                    <a:pt x="230419" y="39596"/>
                  </a:cubicBezTo>
                  <a:cubicBezTo>
                    <a:pt x="270822" y="37840"/>
                    <a:pt x="311812" y="37840"/>
                    <a:pt x="351630" y="47794"/>
                  </a:cubicBezTo>
                  <a:cubicBezTo>
                    <a:pt x="416627" y="63604"/>
                    <a:pt x="443562" y="98738"/>
                    <a:pt x="440049" y="166077"/>
                  </a:cubicBezTo>
                  <a:close/>
                  <a:moveTo>
                    <a:pt x="949485" y="215264"/>
                  </a:moveTo>
                  <a:cubicBezTo>
                    <a:pt x="922550" y="284946"/>
                    <a:pt x="868678" y="317152"/>
                    <a:pt x="767377" y="317152"/>
                  </a:cubicBezTo>
                  <a:cubicBezTo>
                    <a:pt x="734586" y="317737"/>
                    <a:pt x="693010" y="310710"/>
                    <a:pt x="656121" y="284360"/>
                  </a:cubicBezTo>
                  <a:cubicBezTo>
                    <a:pt x="598735" y="243371"/>
                    <a:pt x="579412" y="148510"/>
                    <a:pt x="615717" y="87027"/>
                  </a:cubicBezTo>
                  <a:cubicBezTo>
                    <a:pt x="623915" y="72973"/>
                    <a:pt x="636211" y="64775"/>
                    <a:pt x="650850" y="58920"/>
                  </a:cubicBezTo>
                  <a:cubicBezTo>
                    <a:pt x="677786" y="47794"/>
                    <a:pt x="706478" y="41939"/>
                    <a:pt x="735756" y="40182"/>
                  </a:cubicBezTo>
                  <a:cubicBezTo>
                    <a:pt x="784943" y="36669"/>
                    <a:pt x="834131" y="37254"/>
                    <a:pt x="883317" y="40182"/>
                  </a:cubicBezTo>
                  <a:cubicBezTo>
                    <a:pt x="934261" y="43110"/>
                    <a:pt x="967052" y="77658"/>
                    <a:pt x="966467" y="128016"/>
                  </a:cubicBezTo>
                  <a:cubicBezTo>
                    <a:pt x="965881" y="158465"/>
                    <a:pt x="960026" y="187157"/>
                    <a:pt x="949485" y="215264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" name="Group 131">
            <a:extLst>
              <a:ext uri="{FF2B5EF4-FFF2-40B4-BE49-F238E27FC236}">
                <a16:creationId xmlns:a16="http://schemas.microsoft.com/office/drawing/2014/main" id="{18E3A725-29D4-4EC2-B734-708C5D9CE907}"/>
              </a:ext>
            </a:extLst>
          </p:cNvPr>
          <p:cNvGrpSpPr/>
          <p:nvPr/>
        </p:nvGrpSpPr>
        <p:grpSpPr>
          <a:xfrm>
            <a:off x="4919262" y="3572914"/>
            <a:ext cx="1193383" cy="1228529"/>
            <a:chOff x="2736685" y="4481688"/>
            <a:chExt cx="1741367" cy="1792652"/>
          </a:xfrm>
        </p:grpSpPr>
        <p:sp>
          <p:nvSpPr>
            <p:cNvPr id="36" name="Freeform: Shape 132">
              <a:extLst>
                <a:ext uri="{FF2B5EF4-FFF2-40B4-BE49-F238E27FC236}">
                  <a16:creationId xmlns:a16="http://schemas.microsoft.com/office/drawing/2014/main" id="{0E8B1A87-F262-4A13-91C0-AE0E7A685062}"/>
                </a:ext>
              </a:extLst>
            </p:cNvPr>
            <p:cNvSpPr/>
            <p:nvPr/>
          </p:nvSpPr>
          <p:spPr>
            <a:xfrm>
              <a:off x="3172072" y="4481688"/>
              <a:ext cx="883757" cy="1511276"/>
            </a:xfrm>
            <a:custGeom>
              <a:avLst/>
              <a:gdLst>
                <a:gd name="connsiteX0" fmla="*/ 216364 w 989594"/>
                <a:gd name="connsiteY0" fmla="*/ 1501182 h 1692265"/>
                <a:gd name="connsiteX1" fmla="*/ 128530 w 989594"/>
                <a:gd name="connsiteY1" fmla="*/ 1386412 h 1692265"/>
                <a:gd name="connsiteX2" fmla="*/ 36597 w 989594"/>
                <a:gd name="connsiteY2" fmla="*/ 1159215 h 1692265"/>
                <a:gd name="connsiteX3" fmla="*/ 35426 w 989594"/>
                <a:gd name="connsiteY3" fmla="*/ 1145162 h 1692265"/>
                <a:gd name="connsiteX4" fmla="*/ 13175 w 989594"/>
                <a:gd name="connsiteY4" fmla="*/ 938460 h 1692265"/>
                <a:gd name="connsiteX5" fmla="*/ 2635 w 989594"/>
                <a:gd name="connsiteY5" fmla="*/ 839500 h 1692265"/>
                <a:gd name="connsiteX6" fmla="*/ 6734 w 989594"/>
                <a:gd name="connsiteY6" fmla="*/ 783872 h 1692265"/>
                <a:gd name="connsiteX7" fmla="*/ 1464 w 989594"/>
                <a:gd name="connsiteY7" fmla="*/ 670274 h 1692265"/>
                <a:gd name="connsiteX8" fmla="*/ 3806 w 989594"/>
                <a:gd name="connsiteY8" fmla="*/ 643338 h 1692265"/>
                <a:gd name="connsiteX9" fmla="*/ 1464 w 989594"/>
                <a:gd name="connsiteY9" fmla="*/ 458301 h 1692265"/>
                <a:gd name="connsiteX10" fmla="*/ 43624 w 989594"/>
                <a:gd name="connsiteY10" fmla="*/ 223492 h 1692265"/>
                <a:gd name="connsiteX11" fmla="*/ 50065 w 989594"/>
                <a:gd name="connsiteY11" fmla="*/ 206511 h 1692265"/>
                <a:gd name="connsiteX12" fmla="*/ 65875 w 989594"/>
                <a:gd name="connsiteY12" fmla="*/ 169035 h 1692265"/>
                <a:gd name="connsiteX13" fmla="*/ 139656 w 989594"/>
                <a:gd name="connsiteY13" fmla="*/ 101110 h 1692265"/>
                <a:gd name="connsiteX14" fmla="*/ 165420 w 989594"/>
                <a:gd name="connsiteY14" fmla="*/ 85300 h 1692265"/>
                <a:gd name="connsiteX15" fmla="*/ 296000 w 989594"/>
                <a:gd name="connsiteY15" fmla="*/ 27915 h 1692265"/>
                <a:gd name="connsiteX16" fmla="*/ 481037 w 989594"/>
                <a:gd name="connsiteY16" fmla="*/ 2151 h 1692265"/>
                <a:gd name="connsiteX17" fmla="*/ 776158 w 989594"/>
                <a:gd name="connsiteY17" fmla="*/ 57193 h 1692265"/>
                <a:gd name="connsiteX18" fmla="*/ 900297 w 989594"/>
                <a:gd name="connsiteY18" fmla="*/ 173720 h 1692265"/>
                <a:gd name="connsiteX19" fmla="*/ 993401 w 989594"/>
                <a:gd name="connsiteY19" fmla="*/ 525641 h 1692265"/>
                <a:gd name="connsiteX20" fmla="*/ 988716 w 989594"/>
                <a:gd name="connsiteY20" fmla="*/ 647437 h 1692265"/>
                <a:gd name="connsiteX21" fmla="*/ 991059 w 989594"/>
                <a:gd name="connsiteY21" fmla="*/ 674958 h 1692265"/>
                <a:gd name="connsiteX22" fmla="*/ 981690 w 989594"/>
                <a:gd name="connsiteY22" fmla="*/ 874634 h 1692265"/>
                <a:gd name="connsiteX23" fmla="*/ 965880 w 989594"/>
                <a:gd name="connsiteY23" fmla="*/ 953099 h 1692265"/>
                <a:gd name="connsiteX24" fmla="*/ 955339 w 989594"/>
                <a:gd name="connsiteY24" fmla="*/ 1105344 h 1692265"/>
                <a:gd name="connsiteX25" fmla="*/ 911423 w 989594"/>
                <a:gd name="connsiteY25" fmla="*/ 1322001 h 1692265"/>
                <a:gd name="connsiteX26" fmla="*/ 832372 w 989594"/>
                <a:gd name="connsiteY26" fmla="*/ 1481273 h 1692265"/>
                <a:gd name="connsiteX27" fmla="*/ 810121 w 989594"/>
                <a:gd name="connsiteY27" fmla="*/ 1511136 h 1692265"/>
                <a:gd name="connsiteX28" fmla="*/ 777330 w 989594"/>
                <a:gd name="connsiteY28" fmla="*/ 1555639 h 1692265"/>
                <a:gd name="connsiteX29" fmla="*/ 644993 w 989594"/>
                <a:gd name="connsiteY29" fmla="*/ 1663382 h 1692265"/>
                <a:gd name="connsiteX30" fmla="*/ 517341 w 989594"/>
                <a:gd name="connsiteY30" fmla="*/ 1692660 h 1692265"/>
                <a:gd name="connsiteX31" fmla="*/ 304783 w 989594"/>
                <a:gd name="connsiteY31" fmla="*/ 1592529 h 1692265"/>
                <a:gd name="connsiteX32" fmla="*/ 231003 w 989594"/>
                <a:gd name="connsiteY32" fmla="*/ 1524019 h 1692265"/>
                <a:gd name="connsiteX33" fmla="*/ 216364 w 989594"/>
                <a:gd name="connsiteY33" fmla="*/ 1501182 h 169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989594" h="1692265">
                  <a:moveTo>
                    <a:pt x="216364" y="1501182"/>
                  </a:moveTo>
                  <a:cubicBezTo>
                    <a:pt x="186501" y="1463120"/>
                    <a:pt x="153709" y="1427987"/>
                    <a:pt x="128530" y="1386412"/>
                  </a:cubicBezTo>
                  <a:cubicBezTo>
                    <a:pt x="85784" y="1316731"/>
                    <a:pt x="59434" y="1272814"/>
                    <a:pt x="36597" y="1159215"/>
                  </a:cubicBezTo>
                  <a:cubicBezTo>
                    <a:pt x="36597" y="1154531"/>
                    <a:pt x="37183" y="1149261"/>
                    <a:pt x="35426" y="1145162"/>
                  </a:cubicBezTo>
                  <a:cubicBezTo>
                    <a:pt x="16103" y="1065526"/>
                    <a:pt x="23130" y="1008141"/>
                    <a:pt x="13175" y="938460"/>
                  </a:cubicBezTo>
                  <a:cubicBezTo>
                    <a:pt x="2635" y="906254"/>
                    <a:pt x="878" y="872877"/>
                    <a:pt x="2635" y="839500"/>
                  </a:cubicBezTo>
                  <a:cubicBezTo>
                    <a:pt x="3806" y="820762"/>
                    <a:pt x="3806" y="802024"/>
                    <a:pt x="6734" y="783872"/>
                  </a:cubicBezTo>
                  <a:cubicBezTo>
                    <a:pt x="12590" y="745225"/>
                    <a:pt x="7319" y="707749"/>
                    <a:pt x="1464" y="670274"/>
                  </a:cubicBezTo>
                  <a:cubicBezTo>
                    <a:pt x="293" y="661490"/>
                    <a:pt x="-2049" y="651536"/>
                    <a:pt x="3806" y="643338"/>
                  </a:cubicBezTo>
                  <a:cubicBezTo>
                    <a:pt x="-878" y="581854"/>
                    <a:pt x="-293" y="520371"/>
                    <a:pt x="1464" y="458301"/>
                  </a:cubicBezTo>
                  <a:cubicBezTo>
                    <a:pt x="4392" y="373981"/>
                    <a:pt x="10247" y="298444"/>
                    <a:pt x="43624" y="223492"/>
                  </a:cubicBezTo>
                  <a:cubicBezTo>
                    <a:pt x="45966" y="218222"/>
                    <a:pt x="51236" y="212952"/>
                    <a:pt x="50065" y="206511"/>
                  </a:cubicBezTo>
                  <a:cubicBezTo>
                    <a:pt x="49480" y="191286"/>
                    <a:pt x="57678" y="179575"/>
                    <a:pt x="65875" y="169035"/>
                  </a:cubicBezTo>
                  <a:cubicBezTo>
                    <a:pt x="81685" y="149712"/>
                    <a:pt x="116233" y="113993"/>
                    <a:pt x="139656" y="101110"/>
                  </a:cubicBezTo>
                  <a:cubicBezTo>
                    <a:pt x="147854" y="94669"/>
                    <a:pt x="156051" y="89399"/>
                    <a:pt x="165420" y="85300"/>
                  </a:cubicBezTo>
                  <a:cubicBezTo>
                    <a:pt x="209337" y="66562"/>
                    <a:pt x="253254" y="48410"/>
                    <a:pt x="296000" y="27915"/>
                  </a:cubicBezTo>
                  <a:cubicBezTo>
                    <a:pt x="355142" y="-191"/>
                    <a:pt x="416625" y="-3119"/>
                    <a:pt x="481037" y="2151"/>
                  </a:cubicBezTo>
                  <a:cubicBezTo>
                    <a:pt x="581753" y="10349"/>
                    <a:pt x="680712" y="22060"/>
                    <a:pt x="776158" y="57193"/>
                  </a:cubicBezTo>
                  <a:cubicBezTo>
                    <a:pt x="830615" y="77688"/>
                    <a:pt x="872776" y="122776"/>
                    <a:pt x="900297" y="173720"/>
                  </a:cubicBezTo>
                  <a:cubicBezTo>
                    <a:pt x="960024" y="283219"/>
                    <a:pt x="998671" y="398574"/>
                    <a:pt x="993401" y="525641"/>
                  </a:cubicBezTo>
                  <a:cubicBezTo>
                    <a:pt x="991644" y="566044"/>
                    <a:pt x="991059" y="606448"/>
                    <a:pt x="988716" y="647437"/>
                  </a:cubicBezTo>
                  <a:cubicBezTo>
                    <a:pt x="993401" y="656220"/>
                    <a:pt x="992815" y="665589"/>
                    <a:pt x="991059" y="674958"/>
                  </a:cubicBezTo>
                  <a:cubicBezTo>
                    <a:pt x="978762" y="741126"/>
                    <a:pt x="983446" y="807880"/>
                    <a:pt x="981690" y="874634"/>
                  </a:cubicBezTo>
                  <a:cubicBezTo>
                    <a:pt x="981104" y="901569"/>
                    <a:pt x="982275" y="929091"/>
                    <a:pt x="965880" y="953099"/>
                  </a:cubicBezTo>
                  <a:cubicBezTo>
                    <a:pt x="951241" y="1002871"/>
                    <a:pt x="955339" y="1053815"/>
                    <a:pt x="955339" y="1105344"/>
                  </a:cubicBezTo>
                  <a:cubicBezTo>
                    <a:pt x="954754" y="1179710"/>
                    <a:pt x="923719" y="1249977"/>
                    <a:pt x="911423" y="1322001"/>
                  </a:cubicBezTo>
                  <a:cubicBezTo>
                    <a:pt x="900882" y="1383484"/>
                    <a:pt x="867506" y="1432671"/>
                    <a:pt x="832372" y="1481273"/>
                  </a:cubicBezTo>
                  <a:cubicBezTo>
                    <a:pt x="825345" y="1491227"/>
                    <a:pt x="817148" y="1501182"/>
                    <a:pt x="810121" y="1511136"/>
                  </a:cubicBezTo>
                  <a:cubicBezTo>
                    <a:pt x="805436" y="1530460"/>
                    <a:pt x="790797" y="1543342"/>
                    <a:pt x="777330" y="1555639"/>
                  </a:cubicBezTo>
                  <a:cubicBezTo>
                    <a:pt x="734584" y="1593700"/>
                    <a:pt x="691838" y="1631176"/>
                    <a:pt x="644993" y="1663382"/>
                  </a:cubicBezTo>
                  <a:cubicBezTo>
                    <a:pt x="606346" y="1689732"/>
                    <a:pt x="561844" y="1693245"/>
                    <a:pt x="517341" y="1692660"/>
                  </a:cubicBezTo>
                  <a:cubicBezTo>
                    <a:pt x="431850" y="1691488"/>
                    <a:pt x="363339" y="1651670"/>
                    <a:pt x="304783" y="1592529"/>
                  </a:cubicBezTo>
                  <a:cubicBezTo>
                    <a:pt x="280776" y="1568521"/>
                    <a:pt x="253840" y="1548612"/>
                    <a:pt x="231003" y="1524019"/>
                  </a:cubicBezTo>
                  <a:cubicBezTo>
                    <a:pt x="224562" y="1517578"/>
                    <a:pt x="216364" y="1511722"/>
                    <a:pt x="216364" y="1501182"/>
                  </a:cubicBezTo>
                  <a:close/>
                </a:path>
              </a:pathLst>
            </a:custGeom>
            <a:solidFill>
              <a:srgbClr val="714B25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133">
              <a:extLst>
                <a:ext uri="{FF2B5EF4-FFF2-40B4-BE49-F238E27FC236}">
                  <a16:creationId xmlns:a16="http://schemas.microsoft.com/office/drawing/2014/main" id="{54CD6D38-5792-4BA5-B891-B39CB13EBBEC}"/>
                </a:ext>
              </a:extLst>
            </p:cNvPr>
            <p:cNvSpPr/>
            <p:nvPr/>
          </p:nvSpPr>
          <p:spPr>
            <a:xfrm>
              <a:off x="2736685" y="5855994"/>
              <a:ext cx="1741367" cy="418346"/>
            </a:xfrm>
            <a:custGeom>
              <a:avLst/>
              <a:gdLst>
                <a:gd name="connsiteX0" fmla="*/ 1948526 w 1949911"/>
                <a:gd name="connsiteY0" fmla="*/ 469970 h 468447"/>
                <a:gd name="connsiteX1" fmla="*/ 1143968 w 1949911"/>
                <a:gd name="connsiteY1" fmla="*/ 469970 h 468447"/>
                <a:gd name="connsiteX2" fmla="*/ 27307 w 1949911"/>
                <a:gd name="connsiteY2" fmla="*/ 469970 h 468447"/>
                <a:gd name="connsiteX3" fmla="*/ 2128 w 1949911"/>
                <a:gd name="connsiteY3" fmla="*/ 440107 h 468447"/>
                <a:gd name="connsiteX4" fmla="*/ 53071 w 1949911"/>
                <a:gd name="connsiteY4" fmla="*/ 275565 h 468447"/>
                <a:gd name="connsiteX5" fmla="*/ 278511 w 1949911"/>
                <a:gd name="connsiteY5" fmla="*/ 94041 h 468447"/>
                <a:gd name="connsiteX6" fmla="*/ 557238 w 1949911"/>
                <a:gd name="connsiteY6" fmla="*/ 6208 h 468447"/>
                <a:gd name="connsiteX7" fmla="*/ 581831 w 1949911"/>
                <a:gd name="connsiteY7" fmla="*/ 352 h 468447"/>
                <a:gd name="connsiteX8" fmla="*/ 596470 w 1949911"/>
                <a:gd name="connsiteY8" fmla="*/ 29044 h 468447"/>
                <a:gd name="connsiteX9" fmla="*/ 885151 w 1949911"/>
                <a:gd name="connsiteY9" fmla="*/ 335877 h 468447"/>
                <a:gd name="connsiteX10" fmla="*/ 1067259 w 1949911"/>
                <a:gd name="connsiteY10" fmla="*/ 331193 h 468447"/>
                <a:gd name="connsiteX11" fmla="*/ 1354769 w 1949911"/>
                <a:gd name="connsiteY11" fmla="*/ 36071 h 468447"/>
                <a:gd name="connsiteX12" fmla="*/ 1375849 w 1949911"/>
                <a:gd name="connsiteY12" fmla="*/ 938 h 468447"/>
                <a:gd name="connsiteX13" fmla="*/ 1677997 w 1949911"/>
                <a:gd name="connsiteY13" fmla="*/ 96384 h 468447"/>
                <a:gd name="connsiteX14" fmla="*/ 1947940 w 1949911"/>
                <a:gd name="connsiteY14" fmla="*/ 423126 h 468447"/>
                <a:gd name="connsiteX15" fmla="*/ 1948526 w 1949911"/>
                <a:gd name="connsiteY15" fmla="*/ 469970 h 46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49911" h="468447">
                  <a:moveTo>
                    <a:pt x="1948526" y="469970"/>
                  </a:moveTo>
                  <a:cubicBezTo>
                    <a:pt x="1680340" y="469970"/>
                    <a:pt x="1412154" y="469970"/>
                    <a:pt x="1143968" y="469970"/>
                  </a:cubicBezTo>
                  <a:cubicBezTo>
                    <a:pt x="771552" y="469970"/>
                    <a:pt x="399722" y="469970"/>
                    <a:pt x="27307" y="469970"/>
                  </a:cubicBezTo>
                  <a:cubicBezTo>
                    <a:pt x="-3142" y="469970"/>
                    <a:pt x="-1971" y="469970"/>
                    <a:pt x="2128" y="440107"/>
                  </a:cubicBezTo>
                  <a:cubicBezTo>
                    <a:pt x="10325" y="382722"/>
                    <a:pt x="24964" y="327094"/>
                    <a:pt x="53071" y="275565"/>
                  </a:cubicBezTo>
                  <a:cubicBezTo>
                    <a:pt x="103429" y="184803"/>
                    <a:pt x="178381" y="122734"/>
                    <a:pt x="278511" y="94041"/>
                  </a:cubicBezTo>
                  <a:cubicBezTo>
                    <a:pt x="372201" y="67691"/>
                    <a:pt x="464134" y="34900"/>
                    <a:pt x="557238" y="6208"/>
                  </a:cubicBezTo>
                  <a:cubicBezTo>
                    <a:pt x="565435" y="3865"/>
                    <a:pt x="573048" y="-1405"/>
                    <a:pt x="581831" y="352"/>
                  </a:cubicBezTo>
                  <a:cubicBezTo>
                    <a:pt x="591786" y="7379"/>
                    <a:pt x="592371" y="19090"/>
                    <a:pt x="596470" y="29044"/>
                  </a:cubicBezTo>
                  <a:cubicBezTo>
                    <a:pt x="650341" y="171335"/>
                    <a:pt x="744031" y="274394"/>
                    <a:pt x="885151" y="335877"/>
                  </a:cubicBezTo>
                  <a:cubicBezTo>
                    <a:pt x="948391" y="363399"/>
                    <a:pt x="1005776" y="359885"/>
                    <a:pt x="1067259" y="331193"/>
                  </a:cubicBezTo>
                  <a:cubicBezTo>
                    <a:pt x="1200181" y="267952"/>
                    <a:pt x="1296213" y="170750"/>
                    <a:pt x="1354769" y="36071"/>
                  </a:cubicBezTo>
                  <a:cubicBezTo>
                    <a:pt x="1360039" y="23774"/>
                    <a:pt x="1362381" y="8550"/>
                    <a:pt x="1375849" y="938"/>
                  </a:cubicBezTo>
                  <a:cubicBezTo>
                    <a:pt x="1477151" y="31972"/>
                    <a:pt x="1577281" y="64763"/>
                    <a:pt x="1677997" y="96384"/>
                  </a:cubicBezTo>
                  <a:cubicBezTo>
                    <a:pt x="1836684" y="146742"/>
                    <a:pt x="1922761" y="260926"/>
                    <a:pt x="1947940" y="423126"/>
                  </a:cubicBezTo>
                  <a:cubicBezTo>
                    <a:pt x="1950282" y="438350"/>
                    <a:pt x="1958480" y="454160"/>
                    <a:pt x="1948526" y="469970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134">
              <a:extLst>
                <a:ext uri="{FF2B5EF4-FFF2-40B4-BE49-F238E27FC236}">
                  <a16:creationId xmlns:a16="http://schemas.microsoft.com/office/drawing/2014/main" id="{F254B1BE-78A7-4E77-8144-4AA3441D94C4}"/>
                </a:ext>
              </a:extLst>
            </p:cNvPr>
            <p:cNvSpPr/>
            <p:nvPr/>
          </p:nvSpPr>
          <p:spPr>
            <a:xfrm>
              <a:off x="3101616" y="4708800"/>
              <a:ext cx="1016287" cy="1475493"/>
            </a:xfrm>
            <a:custGeom>
              <a:avLst/>
              <a:gdLst>
                <a:gd name="connsiteX0" fmla="*/ 252462 w 1016287"/>
                <a:gd name="connsiteY0" fmla="*/ 1114041 h 1475493"/>
                <a:gd name="connsiteX1" fmla="*/ 373260 w 1016287"/>
                <a:gd name="connsiteY1" fmla="*/ 1223335 h 1475493"/>
                <a:gd name="connsiteX2" fmla="*/ 608580 w 1016287"/>
                <a:gd name="connsiteY2" fmla="*/ 1265692 h 1475493"/>
                <a:gd name="connsiteX3" fmla="*/ 689111 w 1016287"/>
                <a:gd name="connsiteY3" fmla="*/ 1210261 h 1475493"/>
                <a:gd name="connsiteX4" fmla="*/ 782716 w 1016287"/>
                <a:gd name="connsiteY4" fmla="*/ 1121885 h 1475493"/>
                <a:gd name="connsiteX5" fmla="*/ 862726 w 1016287"/>
                <a:gd name="connsiteY5" fmla="*/ 1147509 h 1475493"/>
                <a:gd name="connsiteX6" fmla="*/ 687543 w 1016287"/>
                <a:gd name="connsiteY6" fmla="*/ 1389628 h 1475493"/>
                <a:gd name="connsiteX7" fmla="*/ 520727 w 1016287"/>
                <a:gd name="connsiteY7" fmla="*/ 1472774 h 1475493"/>
                <a:gd name="connsiteX8" fmla="*/ 491966 w 1016287"/>
                <a:gd name="connsiteY8" fmla="*/ 1473819 h 1475493"/>
                <a:gd name="connsiteX9" fmla="*/ 154673 w 1016287"/>
                <a:gd name="connsiteY9" fmla="*/ 1148555 h 1475493"/>
                <a:gd name="connsiteX10" fmla="*/ 252462 w 1016287"/>
                <a:gd name="connsiteY10" fmla="*/ 1114041 h 1475493"/>
                <a:gd name="connsiteX11" fmla="*/ 943780 w 1016287"/>
                <a:gd name="connsiteY11" fmla="*/ 350558 h 1475493"/>
                <a:gd name="connsiteX12" fmla="*/ 999211 w 1016287"/>
                <a:gd name="connsiteY12" fmla="*/ 378797 h 1475493"/>
                <a:gd name="connsiteX13" fmla="*/ 1002348 w 1016287"/>
                <a:gd name="connsiteY13" fmla="*/ 515806 h 1475493"/>
                <a:gd name="connsiteX14" fmla="*/ 945871 w 1016287"/>
                <a:gd name="connsiteY14" fmla="*/ 609934 h 1475493"/>
                <a:gd name="connsiteX15" fmla="*/ 923385 w 1016287"/>
                <a:gd name="connsiteY15" fmla="*/ 623531 h 1475493"/>
                <a:gd name="connsiteX16" fmla="*/ 930707 w 1016287"/>
                <a:gd name="connsiteY16" fmla="*/ 447301 h 1475493"/>
                <a:gd name="connsiteX17" fmla="*/ 943780 w 1016287"/>
                <a:gd name="connsiteY17" fmla="*/ 350558 h 1475493"/>
                <a:gd name="connsiteX18" fmla="*/ 63159 w 1016287"/>
                <a:gd name="connsiteY18" fmla="*/ 346899 h 1475493"/>
                <a:gd name="connsiteX19" fmla="*/ 70480 w 1016287"/>
                <a:gd name="connsiteY19" fmla="*/ 509008 h 1475493"/>
                <a:gd name="connsiteX20" fmla="*/ 71526 w 1016287"/>
                <a:gd name="connsiteY20" fmla="*/ 610980 h 1475493"/>
                <a:gd name="connsiteX21" fmla="*/ 408 w 1016287"/>
                <a:gd name="connsiteY21" fmla="*/ 428476 h 1475493"/>
                <a:gd name="connsiteX22" fmla="*/ 63159 w 1016287"/>
                <a:gd name="connsiteY22" fmla="*/ 346899 h 1475493"/>
                <a:gd name="connsiteX23" fmla="*/ 537330 w 1016287"/>
                <a:gd name="connsiteY23" fmla="*/ 781 h 1475493"/>
                <a:gd name="connsiteX24" fmla="*/ 739313 w 1016287"/>
                <a:gd name="connsiteY24" fmla="*/ 33138 h 1475493"/>
                <a:gd name="connsiteX25" fmla="*/ 745589 w 1016287"/>
                <a:gd name="connsiteY25" fmla="*/ 34707 h 1475493"/>
                <a:gd name="connsiteX26" fmla="*/ 861157 w 1016287"/>
                <a:gd name="connsiteY26" fmla="*/ 147660 h 1475493"/>
                <a:gd name="connsiteX27" fmla="*/ 898285 w 1016287"/>
                <a:gd name="connsiteY27" fmla="*/ 393962 h 1475493"/>
                <a:gd name="connsiteX28" fmla="*/ 848083 w 1016287"/>
                <a:gd name="connsiteY28" fmla="*/ 644970 h 1475493"/>
                <a:gd name="connsiteX29" fmla="*/ 811478 w 1016287"/>
                <a:gd name="connsiteY29" fmla="*/ 744850 h 1475493"/>
                <a:gd name="connsiteX30" fmla="*/ 787423 w 1016287"/>
                <a:gd name="connsiteY30" fmla="*/ 767859 h 1475493"/>
                <a:gd name="connsiteX31" fmla="*/ 758661 w 1016287"/>
                <a:gd name="connsiteY31" fmla="*/ 747987 h 1475493"/>
                <a:gd name="connsiteX32" fmla="*/ 553149 w 1016287"/>
                <a:gd name="connsiteY32" fmla="*/ 653859 h 1475493"/>
                <a:gd name="connsiteX33" fmla="*/ 505038 w 1016287"/>
                <a:gd name="connsiteY33" fmla="*/ 677914 h 1475493"/>
                <a:gd name="connsiteX34" fmla="*/ 566222 w 1016287"/>
                <a:gd name="connsiteY34" fmla="*/ 687327 h 1475493"/>
                <a:gd name="connsiteX35" fmla="*/ 636295 w 1016287"/>
                <a:gd name="connsiteY35" fmla="*/ 775180 h 1475493"/>
                <a:gd name="connsiteX36" fmla="*/ 605965 w 1016287"/>
                <a:gd name="connsiteY36" fmla="*/ 844207 h 1475493"/>
                <a:gd name="connsiteX37" fmla="*/ 403066 w 1016287"/>
                <a:gd name="connsiteY37" fmla="*/ 846822 h 1475493"/>
                <a:gd name="connsiteX38" fmla="*/ 421369 w 1016287"/>
                <a:gd name="connsiteY38" fmla="*/ 694648 h 1475493"/>
                <a:gd name="connsiteX39" fmla="*/ 500332 w 1016287"/>
                <a:gd name="connsiteY39" fmla="*/ 678437 h 1475493"/>
                <a:gd name="connsiteX40" fmla="*/ 278086 w 1016287"/>
                <a:gd name="connsiteY40" fmla="*/ 704061 h 1475493"/>
                <a:gd name="connsiteX41" fmla="*/ 245663 w 1016287"/>
                <a:gd name="connsiteY41" fmla="*/ 750079 h 1475493"/>
                <a:gd name="connsiteX42" fmla="*/ 220040 w 1016287"/>
                <a:gd name="connsiteY42" fmla="*/ 767859 h 1475493"/>
                <a:gd name="connsiteX43" fmla="*/ 195985 w 1016287"/>
                <a:gd name="connsiteY43" fmla="*/ 747987 h 1475493"/>
                <a:gd name="connsiteX44" fmla="*/ 106563 w 1016287"/>
                <a:gd name="connsiteY44" fmla="*/ 493841 h 1475493"/>
                <a:gd name="connsiteX45" fmla="*/ 104995 w 1016287"/>
                <a:gd name="connsiteY45" fmla="*/ 481291 h 1475493"/>
                <a:gd name="connsiteX46" fmla="*/ 121729 w 1016287"/>
                <a:gd name="connsiteY46" fmla="*/ 239173 h 1475493"/>
                <a:gd name="connsiteX47" fmla="*/ 168269 w 1016287"/>
                <a:gd name="connsiteY47" fmla="*/ 90138 h 1475493"/>
                <a:gd name="connsiteX48" fmla="*/ 197554 w 1016287"/>
                <a:gd name="connsiteY48" fmla="*/ 61376 h 1475493"/>
                <a:gd name="connsiteX49" fmla="*/ 332993 w 1016287"/>
                <a:gd name="connsiteY49" fmla="*/ 14312 h 1475493"/>
                <a:gd name="connsiteX50" fmla="*/ 537330 w 1016287"/>
                <a:gd name="connsiteY50" fmla="*/ 781 h 147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16287" h="1475493">
                  <a:moveTo>
                    <a:pt x="252462" y="1114041"/>
                  </a:moveTo>
                  <a:cubicBezTo>
                    <a:pt x="292728" y="1150647"/>
                    <a:pt x="331425" y="1188821"/>
                    <a:pt x="373260" y="1223335"/>
                  </a:cubicBezTo>
                  <a:cubicBezTo>
                    <a:pt x="443333" y="1280857"/>
                    <a:pt x="522818" y="1293408"/>
                    <a:pt x="608580" y="1265692"/>
                  </a:cubicBezTo>
                  <a:cubicBezTo>
                    <a:pt x="640478" y="1255234"/>
                    <a:pt x="663488" y="1230133"/>
                    <a:pt x="689111" y="1210261"/>
                  </a:cubicBezTo>
                  <a:cubicBezTo>
                    <a:pt x="723103" y="1183591"/>
                    <a:pt x="754478" y="1153785"/>
                    <a:pt x="782716" y="1121885"/>
                  </a:cubicBezTo>
                  <a:cubicBezTo>
                    <a:pt x="809386" y="1130252"/>
                    <a:pt x="836056" y="1139142"/>
                    <a:pt x="862726" y="1147509"/>
                  </a:cubicBezTo>
                  <a:cubicBezTo>
                    <a:pt x="827166" y="1244775"/>
                    <a:pt x="770689" y="1326876"/>
                    <a:pt x="687543" y="1389628"/>
                  </a:cubicBezTo>
                  <a:cubicBezTo>
                    <a:pt x="637341" y="1427801"/>
                    <a:pt x="581387" y="1454995"/>
                    <a:pt x="520727" y="1472774"/>
                  </a:cubicBezTo>
                  <a:cubicBezTo>
                    <a:pt x="510791" y="1475912"/>
                    <a:pt x="501379" y="1476434"/>
                    <a:pt x="491966" y="1473819"/>
                  </a:cubicBezTo>
                  <a:cubicBezTo>
                    <a:pt x="318352" y="1429371"/>
                    <a:pt x="206443" y="1319555"/>
                    <a:pt x="154673" y="1148555"/>
                  </a:cubicBezTo>
                  <a:cubicBezTo>
                    <a:pt x="185526" y="1131298"/>
                    <a:pt x="221086" y="1128160"/>
                    <a:pt x="252462" y="1114041"/>
                  </a:cubicBezTo>
                  <a:close/>
                  <a:moveTo>
                    <a:pt x="943780" y="350558"/>
                  </a:moveTo>
                  <a:cubicBezTo>
                    <a:pt x="964697" y="344283"/>
                    <a:pt x="985615" y="354742"/>
                    <a:pt x="999211" y="378797"/>
                  </a:cubicBezTo>
                  <a:cubicBezTo>
                    <a:pt x="1024312" y="424292"/>
                    <a:pt x="1018560" y="470311"/>
                    <a:pt x="1002348" y="515806"/>
                  </a:cubicBezTo>
                  <a:cubicBezTo>
                    <a:pt x="989798" y="550843"/>
                    <a:pt x="970972" y="582219"/>
                    <a:pt x="945871" y="609934"/>
                  </a:cubicBezTo>
                  <a:cubicBezTo>
                    <a:pt x="940119" y="616733"/>
                    <a:pt x="932798" y="621962"/>
                    <a:pt x="923385" y="623531"/>
                  </a:cubicBezTo>
                  <a:cubicBezTo>
                    <a:pt x="932275" y="565485"/>
                    <a:pt x="932275" y="506394"/>
                    <a:pt x="930707" y="447301"/>
                  </a:cubicBezTo>
                  <a:cubicBezTo>
                    <a:pt x="930183" y="414880"/>
                    <a:pt x="937504" y="382457"/>
                    <a:pt x="943780" y="350558"/>
                  </a:cubicBezTo>
                  <a:close/>
                  <a:moveTo>
                    <a:pt x="63159" y="346899"/>
                  </a:moveTo>
                  <a:cubicBezTo>
                    <a:pt x="76755" y="400238"/>
                    <a:pt x="75709" y="454623"/>
                    <a:pt x="70480" y="509008"/>
                  </a:cubicBezTo>
                  <a:cubicBezTo>
                    <a:pt x="66819" y="542998"/>
                    <a:pt x="73094" y="576989"/>
                    <a:pt x="71526" y="610980"/>
                  </a:cubicBezTo>
                  <a:cubicBezTo>
                    <a:pt x="24462" y="559210"/>
                    <a:pt x="-3776" y="500118"/>
                    <a:pt x="408" y="428476"/>
                  </a:cubicBezTo>
                  <a:cubicBezTo>
                    <a:pt x="2499" y="393440"/>
                    <a:pt x="26031" y="346375"/>
                    <a:pt x="63159" y="346899"/>
                  </a:cubicBezTo>
                  <a:close/>
                  <a:moveTo>
                    <a:pt x="537330" y="781"/>
                  </a:moveTo>
                  <a:cubicBezTo>
                    <a:pt x="605050" y="3592"/>
                    <a:pt x="672378" y="14051"/>
                    <a:pt x="739313" y="33138"/>
                  </a:cubicBezTo>
                  <a:cubicBezTo>
                    <a:pt x="741405" y="33661"/>
                    <a:pt x="743496" y="34184"/>
                    <a:pt x="745589" y="34707"/>
                  </a:cubicBezTo>
                  <a:cubicBezTo>
                    <a:pt x="804680" y="51441"/>
                    <a:pt x="842331" y="84908"/>
                    <a:pt x="861157" y="147660"/>
                  </a:cubicBezTo>
                  <a:cubicBezTo>
                    <a:pt x="885212" y="228715"/>
                    <a:pt x="888873" y="310815"/>
                    <a:pt x="898285" y="393962"/>
                  </a:cubicBezTo>
                  <a:cubicBezTo>
                    <a:pt x="908744" y="484952"/>
                    <a:pt x="874753" y="563392"/>
                    <a:pt x="848083" y="644970"/>
                  </a:cubicBezTo>
                  <a:cubicBezTo>
                    <a:pt x="837102" y="678437"/>
                    <a:pt x="824028" y="711382"/>
                    <a:pt x="811478" y="744850"/>
                  </a:cubicBezTo>
                  <a:cubicBezTo>
                    <a:pt x="807294" y="756354"/>
                    <a:pt x="801542" y="766290"/>
                    <a:pt x="787423" y="767859"/>
                  </a:cubicBezTo>
                  <a:cubicBezTo>
                    <a:pt x="771735" y="769428"/>
                    <a:pt x="765460" y="758969"/>
                    <a:pt x="758661" y="747987"/>
                  </a:cubicBezTo>
                  <a:cubicBezTo>
                    <a:pt x="710552" y="666410"/>
                    <a:pt x="633157" y="630850"/>
                    <a:pt x="553149" y="653859"/>
                  </a:cubicBezTo>
                  <a:cubicBezTo>
                    <a:pt x="536937" y="658565"/>
                    <a:pt x="521250" y="664318"/>
                    <a:pt x="505038" y="677914"/>
                  </a:cubicBezTo>
                  <a:cubicBezTo>
                    <a:pt x="528048" y="678960"/>
                    <a:pt x="547397" y="681575"/>
                    <a:pt x="566222" y="687327"/>
                  </a:cubicBezTo>
                  <a:cubicBezTo>
                    <a:pt x="609625" y="700924"/>
                    <a:pt x="629497" y="733345"/>
                    <a:pt x="636295" y="775180"/>
                  </a:cubicBezTo>
                  <a:cubicBezTo>
                    <a:pt x="641002" y="803941"/>
                    <a:pt x="628974" y="826950"/>
                    <a:pt x="605965" y="844207"/>
                  </a:cubicBezTo>
                  <a:cubicBezTo>
                    <a:pt x="551580" y="884995"/>
                    <a:pt x="459020" y="886564"/>
                    <a:pt x="403066" y="846822"/>
                  </a:cubicBezTo>
                  <a:cubicBezTo>
                    <a:pt x="350250" y="809170"/>
                    <a:pt x="360187" y="726025"/>
                    <a:pt x="421369" y="694648"/>
                  </a:cubicBezTo>
                  <a:cubicBezTo>
                    <a:pt x="444901" y="682621"/>
                    <a:pt x="470002" y="678437"/>
                    <a:pt x="500332" y="678437"/>
                  </a:cubicBezTo>
                  <a:cubicBezTo>
                    <a:pt x="432874" y="628759"/>
                    <a:pt x="335608" y="641309"/>
                    <a:pt x="278086" y="704061"/>
                  </a:cubicBezTo>
                  <a:cubicBezTo>
                    <a:pt x="265535" y="718180"/>
                    <a:pt x="254554" y="733345"/>
                    <a:pt x="245663" y="750079"/>
                  </a:cubicBezTo>
                  <a:cubicBezTo>
                    <a:pt x="240435" y="760537"/>
                    <a:pt x="233113" y="768382"/>
                    <a:pt x="220040" y="767859"/>
                  </a:cubicBezTo>
                  <a:cubicBezTo>
                    <a:pt x="206967" y="767336"/>
                    <a:pt x="200691" y="759492"/>
                    <a:pt x="195985" y="747987"/>
                  </a:cubicBezTo>
                  <a:cubicBezTo>
                    <a:pt x="161994" y="664841"/>
                    <a:pt x="132710" y="579603"/>
                    <a:pt x="106563" y="493841"/>
                  </a:cubicBezTo>
                  <a:cubicBezTo>
                    <a:pt x="105517" y="489658"/>
                    <a:pt x="104471" y="485474"/>
                    <a:pt x="104995" y="481291"/>
                  </a:cubicBezTo>
                  <a:cubicBezTo>
                    <a:pt x="110747" y="400236"/>
                    <a:pt x="107609" y="319182"/>
                    <a:pt x="121729" y="239173"/>
                  </a:cubicBezTo>
                  <a:cubicBezTo>
                    <a:pt x="130618" y="187926"/>
                    <a:pt x="148921" y="138770"/>
                    <a:pt x="168269" y="90138"/>
                  </a:cubicBezTo>
                  <a:cubicBezTo>
                    <a:pt x="173499" y="76018"/>
                    <a:pt x="186049" y="68697"/>
                    <a:pt x="197554" y="61376"/>
                  </a:cubicBezTo>
                  <a:cubicBezTo>
                    <a:pt x="238866" y="34707"/>
                    <a:pt x="285407" y="22156"/>
                    <a:pt x="332993" y="14312"/>
                  </a:cubicBezTo>
                  <a:cubicBezTo>
                    <a:pt x="401498" y="2808"/>
                    <a:pt x="469610" y="-2030"/>
                    <a:pt x="537330" y="781"/>
                  </a:cubicBezTo>
                  <a:close/>
                </a:path>
              </a:pathLst>
            </a:custGeom>
            <a:solidFill>
              <a:srgbClr val="F8DFC9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9" name="Group 126">
            <a:extLst>
              <a:ext uri="{FF2B5EF4-FFF2-40B4-BE49-F238E27FC236}">
                <a16:creationId xmlns:a16="http://schemas.microsoft.com/office/drawing/2014/main" id="{A629A3CC-CD5D-4C62-B630-5D856A2EECB5}"/>
              </a:ext>
            </a:extLst>
          </p:cNvPr>
          <p:cNvGrpSpPr/>
          <p:nvPr/>
        </p:nvGrpSpPr>
        <p:grpSpPr>
          <a:xfrm>
            <a:off x="5929451" y="5548547"/>
            <a:ext cx="1045499" cy="1193045"/>
            <a:chOff x="10255665" y="4623530"/>
            <a:chExt cx="1780099" cy="2031315"/>
          </a:xfrm>
        </p:grpSpPr>
        <p:sp>
          <p:nvSpPr>
            <p:cNvPr id="40" name="Freeform: Shape 127">
              <a:extLst>
                <a:ext uri="{FF2B5EF4-FFF2-40B4-BE49-F238E27FC236}">
                  <a16:creationId xmlns:a16="http://schemas.microsoft.com/office/drawing/2014/main" id="{43D40621-D11C-40F1-BB51-3E9C07555609}"/>
                </a:ext>
              </a:extLst>
            </p:cNvPr>
            <p:cNvSpPr/>
            <p:nvPr/>
          </p:nvSpPr>
          <p:spPr>
            <a:xfrm>
              <a:off x="10527907" y="5069090"/>
              <a:ext cx="1235529" cy="1469753"/>
            </a:xfrm>
            <a:custGeom>
              <a:avLst/>
              <a:gdLst>
                <a:gd name="connsiteX0" fmla="*/ 1210323 w 1235529"/>
                <a:gd name="connsiteY0" fmla="*/ 283472 h 1469752"/>
                <a:gd name="connsiteX1" fmla="*/ 1094383 w 1235529"/>
                <a:gd name="connsiteY1" fmla="*/ 460897 h 1469752"/>
                <a:gd name="connsiteX2" fmla="*/ 1096725 w 1235529"/>
                <a:gd name="connsiteY2" fmla="*/ 316849 h 1469752"/>
                <a:gd name="connsiteX3" fmla="*/ 914030 w 1235529"/>
                <a:gd name="connsiteY3" fmla="*/ 106048 h 1469752"/>
                <a:gd name="connsiteX4" fmla="*/ 446754 w 1235529"/>
                <a:gd name="connsiteY4" fmla="*/ 34610 h 1469752"/>
                <a:gd name="connsiteX5" fmla="*/ 353651 w 1235529"/>
                <a:gd name="connsiteY5" fmla="*/ 8260 h 1469752"/>
                <a:gd name="connsiteX6" fmla="*/ 326129 w 1235529"/>
                <a:gd name="connsiteY6" fmla="*/ 5917 h 1469752"/>
                <a:gd name="connsiteX7" fmla="*/ 196135 w 1235529"/>
                <a:gd name="connsiteY7" fmla="*/ 108390 h 1469752"/>
                <a:gd name="connsiteX8" fmla="*/ 120013 w 1235529"/>
                <a:gd name="connsiteY8" fmla="*/ 192711 h 1469752"/>
                <a:gd name="connsiteX9" fmla="*/ 94833 w 1235529"/>
                <a:gd name="connsiteY9" fmla="*/ 310408 h 1469752"/>
                <a:gd name="connsiteX10" fmla="*/ 111815 w 1235529"/>
                <a:gd name="connsiteY10" fmla="*/ 404097 h 1469752"/>
                <a:gd name="connsiteX11" fmla="*/ 19296 w 1235529"/>
                <a:gd name="connsiteY11" fmla="*/ 294012 h 1469752"/>
                <a:gd name="connsiteX12" fmla="*/ 3486 w 1235529"/>
                <a:gd name="connsiteY12" fmla="*/ 328560 h 1469752"/>
                <a:gd name="connsiteX13" fmla="*/ 118841 w 1235529"/>
                <a:gd name="connsiteY13" fmla="*/ 537605 h 1469752"/>
                <a:gd name="connsiteX14" fmla="*/ 157488 w 1235529"/>
                <a:gd name="connsiteY14" fmla="*/ 582693 h 1469752"/>
                <a:gd name="connsiteX15" fmla="*/ 169200 w 1235529"/>
                <a:gd name="connsiteY15" fmla="*/ 619583 h 1469752"/>
                <a:gd name="connsiteX16" fmla="*/ 277528 w 1235529"/>
                <a:gd name="connsiteY16" fmla="*/ 769486 h 1469752"/>
                <a:gd name="connsiteX17" fmla="*/ 438557 w 1235529"/>
                <a:gd name="connsiteY17" fmla="*/ 856149 h 1469752"/>
                <a:gd name="connsiteX18" fmla="*/ 433872 w 1235529"/>
                <a:gd name="connsiteY18" fmla="*/ 1021862 h 1469752"/>
                <a:gd name="connsiteX19" fmla="*/ 356579 w 1235529"/>
                <a:gd name="connsiteY19" fmla="*/ 1120822 h 1469752"/>
                <a:gd name="connsiteX20" fmla="*/ 110058 w 1235529"/>
                <a:gd name="connsiteY20" fmla="*/ 1192260 h 1469752"/>
                <a:gd name="connsiteX21" fmla="*/ 247664 w 1235529"/>
                <a:gd name="connsiteY21" fmla="*/ 1336307 h 1469752"/>
                <a:gd name="connsiteX22" fmla="*/ 757100 w 1235529"/>
                <a:gd name="connsiteY22" fmla="*/ 1454590 h 1469752"/>
                <a:gd name="connsiteX23" fmla="*/ 1135372 w 1235529"/>
                <a:gd name="connsiteY23" fmla="*/ 1193431 h 1469752"/>
                <a:gd name="connsiteX24" fmla="*/ 862501 w 1235529"/>
                <a:gd name="connsiteY24" fmla="*/ 1114966 h 1469752"/>
                <a:gd name="connsiteX25" fmla="*/ 807459 w 1235529"/>
                <a:gd name="connsiteY25" fmla="*/ 1052897 h 1469752"/>
                <a:gd name="connsiteX26" fmla="*/ 798089 w 1235529"/>
                <a:gd name="connsiteY26" fmla="*/ 856149 h 1469752"/>
                <a:gd name="connsiteX27" fmla="*/ 798089 w 1235529"/>
                <a:gd name="connsiteY27" fmla="*/ 856149 h 1469752"/>
                <a:gd name="connsiteX28" fmla="*/ 850790 w 1235529"/>
                <a:gd name="connsiteY28" fmla="*/ 833312 h 1469752"/>
                <a:gd name="connsiteX29" fmla="*/ 1077987 w 1235529"/>
                <a:gd name="connsiteY29" fmla="*/ 586792 h 1469752"/>
                <a:gd name="connsiteX30" fmla="*/ 1121318 w 1235529"/>
                <a:gd name="connsiteY30" fmla="*/ 534677 h 1469752"/>
                <a:gd name="connsiteX31" fmla="*/ 1232575 w 1235529"/>
                <a:gd name="connsiteY31" fmla="*/ 387116 h 1469752"/>
                <a:gd name="connsiteX32" fmla="*/ 1210323 w 1235529"/>
                <a:gd name="connsiteY32" fmla="*/ 283472 h 1469752"/>
                <a:gd name="connsiteX33" fmla="*/ 788721 w 1235529"/>
                <a:gd name="connsiteY33" fmla="*/ 886012 h 1469752"/>
                <a:gd name="connsiteX34" fmla="*/ 789306 w 1235529"/>
                <a:gd name="connsiteY34" fmla="*/ 887183 h 1469752"/>
                <a:gd name="connsiteX35" fmla="*/ 788135 w 1235529"/>
                <a:gd name="connsiteY35" fmla="*/ 888940 h 1469752"/>
                <a:gd name="connsiteX36" fmla="*/ 788721 w 1235529"/>
                <a:gd name="connsiteY36" fmla="*/ 886012 h 1469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235529" h="1469752">
                  <a:moveTo>
                    <a:pt x="1210323" y="283472"/>
                  </a:moveTo>
                  <a:cubicBezTo>
                    <a:pt x="1179874" y="348469"/>
                    <a:pt x="1142398" y="405854"/>
                    <a:pt x="1094383" y="460897"/>
                  </a:cubicBezTo>
                  <a:cubicBezTo>
                    <a:pt x="1100238" y="409953"/>
                    <a:pt x="1101409" y="363108"/>
                    <a:pt x="1096725" y="316849"/>
                  </a:cubicBezTo>
                  <a:cubicBezTo>
                    <a:pt x="1082672" y="176315"/>
                    <a:pt x="991324" y="152892"/>
                    <a:pt x="914030" y="106048"/>
                  </a:cubicBezTo>
                  <a:cubicBezTo>
                    <a:pt x="774082" y="8260"/>
                    <a:pt x="618323" y="3575"/>
                    <a:pt x="446754" y="34610"/>
                  </a:cubicBezTo>
                  <a:cubicBezTo>
                    <a:pt x="410450" y="41051"/>
                    <a:pt x="379415" y="33439"/>
                    <a:pt x="353651" y="8260"/>
                  </a:cubicBezTo>
                  <a:cubicBezTo>
                    <a:pt x="343696" y="-1695"/>
                    <a:pt x="337255" y="-2866"/>
                    <a:pt x="326129" y="5917"/>
                  </a:cubicBezTo>
                  <a:cubicBezTo>
                    <a:pt x="283384" y="40465"/>
                    <a:pt x="238881" y="73256"/>
                    <a:pt x="196135" y="108390"/>
                  </a:cubicBezTo>
                  <a:cubicBezTo>
                    <a:pt x="166857" y="132398"/>
                    <a:pt x="136994" y="157577"/>
                    <a:pt x="120013" y="192711"/>
                  </a:cubicBezTo>
                  <a:cubicBezTo>
                    <a:pt x="101860" y="215547"/>
                    <a:pt x="91320" y="278788"/>
                    <a:pt x="94833" y="310408"/>
                  </a:cubicBezTo>
                  <a:cubicBezTo>
                    <a:pt x="99518" y="343199"/>
                    <a:pt x="105374" y="370720"/>
                    <a:pt x="111815" y="404097"/>
                  </a:cubicBezTo>
                  <a:cubicBezTo>
                    <a:pt x="64384" y="377747"/>
                    <a:pt x="38620" y="339686"/>
                    <a:pt x="19296" y="294012"/>
                  </a:cubicBezTo>
                  <a:cubicBezTo>
                    <a:pt x="9342" y="305138"/>
                    <a:pt x="6414" y="316849"/>
                    <a:pt x="3486" y="328560"/>
                  </a:cubicBezTo>
                  <a:cubicBezTo>
                    <a:pt x="-17594" y="407611"/>
                    <a:pt x="61457" y="517696"/>
                    <a:pt x="118841" y="537605"/>
                  </a:cubicBezTo>
                  <a:cubicBezTo>
                    <a:pt x="144020" y="546388"/>
                    <a:pt x="152804" y="559856"/>
                    <a:pt x="157488" y="582693"/>
                  </a:cubicBezTo>
                  <a:cubicBezTo>
                    <a:pt x="159830" y="595575"/>
                    <a:pt x="165686" y="607286"/>
                    <a:pt x="169200" y="619583"/>
                  </a:cubicBezTo>
                  <a:cubicBezTo>
                    <a:pt x="187352" y="682238"/>
                    <a:pt x="224828" y="730839"/>
                    <a:pt x="277528" y="769486"/>
                  </a:cubicBezTo>
                  <a:cubicBezTo>
                    <a:pt x="327301" y="805791"/>
                    <a:pt x="382343" y="832727"/>
                    <a:pt x="438557" y="856149"/>
                  </a:cubicBezTo>
                  <a:cubicBezTo>
                    <a:pt x="442655" y="877229"/>
                    <a:pt x="435629" y="1004881"/>
                    <a:pt x="433872" y="1021862"/>
                  </a:cubicBezTo>
                  <a:cubicBezTo>
                    <a:pt x="427431" y="1072220"/>
                    <a:pt x="426846" y="1103255"/>
                    <a:pt x="356579" y="1120822"/>
                  </a:cubicBezTo>
                  <a:cubicBezTo>
                    <a:pt x="274014" y="1141902"/>
                    <a:pt x="192036" y="1168252"/>
                    <a:pt x="110058" y="1192260"/>
                  </a:cubicBezTo>
                  <a:cubicBezTo>
                    <a:pt x="151633" y="1244374"/>
                    <a:pt x="194378" y="1295318"/>
                    <a:pt x="247664" y="1336307"/>
                  </a:cubicBezTo>
                  <a:cubicBezTo>
                    <a:pt x="399324" y="1454590"/>
                    <a:pt x="568551" y="1499678"/>
                    <a:pt x="757100" y="1454590"/>
                  </a:cubicBezTo>
                  <a:cubicBezTo>
                    <a:pt x="915787" y="1416529"/>
                    <a:pt x="1038169" y="1322254"/>
                    <a:pt x="1135372" y="1193431"/>
                  </a:cubicBezTo>
                  <a:cubicBezTo>
                    <a:pt x="1044610" y="1167081"/>
                    <a:pt x="953849" y="1140145"/>
                    <a:pt x="862501" y="1114966"/>
                  </a:cubicBezTo>
                  <a:cubicBezTo>
                    <a:pt x="829710" y="1105597"/>
                    <a:pt x="812728" y="1085688"/>
                    <a:pt x="807459" y="1052897"/>
                  </a:cubicBezTo>
                  <a:cubicBezTo>
                    <a:pt x="801017" y="1015421"/>
                    <a:pt x="798089" y="883670"/>
                    <a:pt x="798089" y="856149"/>
                  </a:cubicBezTo>
                  <a:lnTo>
                    <a:pt x="798089" y="856149"/>
                  </a:lnTo>
                  <a:cubicBezTo>
                    <a:pt x="815656" y="848537"/>
                    <a:pt x="833223" y="841510"/>
                    <a:pt x="850790" y="833312"/>
                  </a:cubicBezTo>
                  <a:cubicBezTo>
                    <a:pt x="960290" y="782368"/>
                    <a:pt x="1051637" y="714444"/>
                    <a:pt x="1077987" y="586792"/>
                  </a:cubicBezTo>
                  <a:cubicBezTo>
                    <a:pt x="1083257" y="561027"/>
                    <a:pt x="1095554" y="547559"/>
                    <a:pt x="1121318" y="534677"/>
                  </a:cubicBezTo>
                  <a:cubicBezTo>
                    <a:pt x="1181631" y="505399"/>
                    <a:pt x="1215593" y="450942"/>
                    <a:pt x="1232575" y="387116"/>
                  </a:cubicBezTo>
                  <a:cubicBezTo>
                    <a:pt x="1240773" y="351397"/>
                    <a:pt x="1235502" y="316263"/>
                    <a:pt x="1210323" y="283472"/>
                  </a:cubicBezTo>
                  <a:close/>
                  <a:moveTo>
                    <a:pt x="788721" y="886012"/>
                  </a:moveTo>
                  <a:cubicBezTo>
                    <a:pt x="788721" y="886598"/>
                    <a:pt x="789306" y="886598"/>
                    <a:pt x="789306" y="887183"/>
                  </a:cubicBezTo>
                  <a:cubicBezTo>
                    <a:pt x="789306" y="887769"/>
                    <a:pt x="788721" y="888355"/>
                    <a:pt x="788135" y="888940"/>
                  </a:cubicBezTo>
                  <a:cubicBezTo>
                    <a:pt x="788135" y="887183"/>
                    <a:pt x="788135" y="886598"/>
                    <a:pt x="788721" y="886012"/>
                  </a:cubicBezTo>
                  <a:close/>
                </a:path>
              </a:pathLst>
            </a:custGeom>
            <a:solidFill>
              <a:srgbClr val="F8DFC9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128">
              <a:extLst>
                <a:ext uri="{FF2B5EF4-FFF2-40B4-BE49-F238E27FC236}">
                  <a16:creationId xmlns:a16="http://schemas.microsoft.com/office/drawing/2014/main" id="{A14080FF-9D72-4D46-BD46-2A2489FAB201}"/>
                </a:ext>
              </a:extLst>
            </p:cNvPr>
            <p:cNvSpPr/>
            <p:nvPr/>
          </p:nvSpPr>
          <p:spPr>
            <a:xfrm>
              <a:off x="10447882" y="4623530"/>
              <a:ext cx="1370208" cy="1674699"/>
            </a:xfrm>
            <a:custGeom>
              <a:avLst/>
              <a:gdLst>
                <a:gd name="connsiteX0" fmla="*/ 37838 w 1370207"/>
                <a:gd name="connsiteY0" fmla="*/ 1675881 h 1674698"/>
                <a:gd name="connsiteX1" fmla="*/ 13245 w 1370207"/>
                <a:gd name="connsiteY1" fmla="*/ 1452783 h 1674698"/>
                <a:gd name="connsiteX2" fmla="*/ 60675 w 1370207"/>
                <a:gd name="connsiteY2" fmla="*/ 1167616 h 1674698"/>
                <a:gd name="connsiteX3" fmla="*/ 36082 w 1370207"/>
                <a:gd name="connsiteY3" fmla="*/ 907042 h 1674698"/>
                <a:gd name="connsiteX4" fmla="*/ 20857 w 1370207"/>
                <a:gd name="connsiteY4" fmla="*/ 678674 h 1674698"/>
                <a:gd name="connsiteX5" fmla="*/ 75314 w 1370207"/>
                <a:gd name="connsiteY5" fmla="*/ 383553 h 1674698"/>
                <a:gd name="connsiteX6" fmla="*/ 378048 w 1370207"/>
                <a:gd name="connsiteY6" fmla="*/ 66765 h 1674698"/>
                <a:gd name="connsiteX7" fmla="*/ 1088331 w 1370207"/>
                <a:gd name="connsiteY7" fmla="*/ 116538 h 1674698"/>
                <a:gd name="connsiteX8" fmla="*/ 1327239 w 1370207"/>
                <a:gd name="connsiteY8" fmla="*/ 439181 h 1674698"/>
                <a:gd name="connsiteX9" fmla="*/ 1342463 w 1370207"/>
                <a:gd name="connsiteY9" fmla="*/ 516475 h 1674698"/>
                <a:gd name="connsiteX10" fmla="*/ 1358273 w 1370207"/>
                <a:gd name="connsiteY10" fmla="*/ 664621 h 1674698"/>
                <a:gd name="connsiteX11" fmla="*/ 1346562 w 1370207"/>
                <a:gd name="connsiteY11" fmla="*/ 891232 h 1674698"/>
                <a:gd name="connsiteX12" fmla="*/ 1324311 w 1370207"/>
                <a:gd name="connsiteY12" fmla="*/ 1147122 h 1674698"/>
                <a:gd name="connsiteX13" fmla="*/ 1357688 w 1370207"/>
                <a:gd name="connsiteY13" fmla="*/ 1415893 h 1674698"/>
                <a:gd name="connsiteX14" fmla="*/ 1364129 w 1370207"/>
                <a:gd name="connsiteY14" fmla="*/ 1602101 h 1674698"/>
                <a:gd name="connsiteX15" fmla="*/ 1333680 w 1370207"/>
                <a:gd name="connsiteY15" fmla="*/ 1653630 h 1674698"/>
                <a:gd name="connsiteX16" fmla="*/ 1271611 w 1370207"/>
                <a:gd name="connsiteY16" fmla="*/ 1650702 h 1674698"/>
                <a:gd name="connsiteX17" fmla="*/ 1215397 w 1370207"/>
                <a:gd name="connsiteY17" fmla="*/ 1646603 h 1674698"/>
                <a:gd name="connsiteX18" fmla="*/ 934329 w 1370207"/>
                <a:gd name="connsiteY18" fmla="*/ 1566967 h 1674698"/>
                <a:gd name="connsiteX19" fmla="*/ 881043 w 1370207"/>
                <a:gd name="connsiteY19" fmla="*/ 1503727 h 1674698"/>
                <a:gd name="connsiteX20" fmla="*/ 870503 w 1370207"/>
                <a:gd name="connsiteY20" fmla="*/ 1384859 h 1674698"/>
                <a:gd name="connsiteX21" fmla="*/ 872259 w 1370207"/>
                <a:gd name="connsiteY21" fmla="*/ 1309322 h 1674698"/>
                <a:gd name="connsiteX22" fmla="*/ 898024 w 1370207"/>
                <a:gd name="connsiteY22" fmla="*/ 1288242 h 1674698"/>
                <a:gd name="connsiteX23" fmla="*/ 1043828 w 1370207"/>
                <a:gd name="connsiteY23" fmla="*/ 1205092 h 1674698"/>
                <a:gd name="connsiteX24" fmla="*/ 1136347 w 1370207"/>
                <a:gd name="connsiteY24" fmla="*/ 1076269 h 1674698"/>
                <a:gd name="connsiteX25" fmla="*/ 1157427 w 1370207"/>
                <a:gd name="connsiteY25" fmla="*/ 1010686 h 1674698"/>
                <a:gd name="connsiteX26" fmla="*/ 1182606 w 1370207"/>
                <a:gd name="connsiteY26" fmla="*/ 983165 h 1674698"/>
                <a:gd name="connsiteX27" fmla="*/ 1307915 w 1370207"/>
                <a:gd name="connsiteY27" fmla="*/ 815695 h 1674698"/>
                <a:gd name="connsiteX28" fmla="*/ 1292106 w 1370207"/>
                <a:gd name="connsiteY28" fmla="*/ 746014 h 1674698"/>
                <a:gd name="connsiteX29" fmla="*/ 1264584 w 1370207"/>
                <a:gd name="connsiteY29" fmla="*/ 791687 h 1674698"/>
                <a:gd name="connsiteX30" fmla="*/ 1191975 w 1370207"/>
                <a:gd name="connsiteY30" fmla="*/ 895331 h 1674698"/>
                <a:gd name="connsiteX31" fmla="*/ 1173822 w 1370207"/>
                <a:gd name="connsiteY31" fmla="*/ 906457 h 1674698"/>
                <a:gd name="connsiteX32" fmla="*/ 1170894 w 1370207"/>
                <a:gd name="connsiteY32" fmla="*/ 887719 h 1674698"/>
                <a:gd name="connsiteX33" fmla="*/ 1166210 w 1370207"/>
                <a:gd name="connsiteY33" fmla="*/ 729618 h 1674698"/>
                <a:gd name="connsiteX34" fmla="*/ 947797 w 1370207"/>
                <a:gd name="connsiteY34" fmla="*/ 553950 h 1674698"/>
                <a:gd name="connsiteX35" fmla="*/ 635694 w 1370207"/>
                <a:gd name="connsiteY35" fmla="*/ 489539 h 1674698"/>
                <a:gd name="connsiteX36" fmla="*/ 524438 w 1370207"/>
                <a:gd name="connsiteY36" fmla="*/ 495395 h 1674698"/>
                <a:gd name="connsiteX37" fmla="*/ 434262 w 1370207"/>
                <a:gd name="connsiteY37" fmla="*/ 463774 h 1674698"/>
                <a:gd name="connsiteX38" fmla="*/ 403812 w 1370207"/>
                <a:gd name="connsiteY38" fmla="*/ 462018 h 1674698"/>
                <a:gd name="connsiteX39" fmla="*/ 238685 w 1370207"/>
                <a:gd name="connsiteY39" fmla="*/ 616020 h 1674698"/>
                <a:gd name="connsiteX40" fmla="*/ 201794 w 1370207"/>
                <a:gd name="connsiteY40" fmla="*/ 682188 h 1674698"/>
                <a:gd name="connsiteX41" fmla="*/ 180129 w 1370207"/>
                <a:gd name="connsiteY41" fmla="*/ 794615 h 1674698"/>
                <a:gd name="connsiteX42" fmla="*/ 194768 w 1370207"/>
                <a:gd name="connsiteY42" fmla="*/ 863126 h 1674698"/>
                <a:gd name="connsiteX43" fmla="*/ 96394 w 1370207"/>
                <a:gd name="connsiteY43" fmla="*/ 758311 h 1674698"/>
                <a:gd name="connsiteX44" fmla="*/ 92295 w 1370207"/>
                <a:gd name="connsiteY44" fmla="*/ 847315 h 1674698"/>
                <a:gd name="connsiteX45" fmla="*/ 181300 w 1370207"/>
                <a:gd name="connsiteY45" fmla="*/ 970283 h 1674698"/>
                <a:gd name="connsiteX46" fmla="*/ 195353 w 1370207"/>
                <a:gd name="connsiteY46" fmla="*/ 977895 h 1674698"/>
                <a:gd name="connsiteX47" fmla="*/ 243370 w 1370207"/>
                <a:gd name="connsiteY47" fmla="*/ 1033523 h 1674698"/>
                <a:gd name="connsiteX48" fmla="*/ 292556 w 1370207"/>
                <a:gd name="connsiteY48" fmla="*/ 1147122 h 1674698"/>
                <a:gd name="connsiteX49" fmla="*/ 436018 w 1370207"/>
                <a:gd name="connsiteY49" fmla="*/ 1260134 h 1674698"/>
                <a:gd name="connsiteX50" fmla="*/ 493988 w 1370207"/>
                <a:gd name="connsiteY50" fmla="*/ 1287656 h 1674698"/>
                <a:gd name="connsiteX51" fmla="*/ 521510 w 1370207"/>
                <a:gd name="connsiteY51" fmla="*/ 1310493 h 1674698"/>
                <a:gd name="connsiteX52" fmla="*/ 523266 w 1370207"/>
                <a:gd name="connsiteY52" fmla="*/ 1416479 h 1674698"/>
                <a:gd name="connsiteX53" fmla="*/ 515068 w 1370207"/>
                <a:gd name="connsiteY53" fmla="*/ 1499043 h 1674698"/>
                <a:gd name="connsiteX54" fmla="*/ 452999 w 1370207"/>
                <a:gd name="connsiteY54" fmla="*/ 1570481 h 1674698"/>
                <a:gd name="connsiteX55" fmla="*/ 189498 w 1370207"/>
                <a:gd name="connsiteY55" fmla="*/ 1646018 h 1674698"/>
                <a:gd name="connsiteX56" fmla="*/ 56576 w 1370207"/>
                <a:gd name="connsiteY56" fmla="*/ 1676467 h 1674698"/>
                <a:gd name="connsiteX57" fmla="*/ 37838 w 1370207"/>
                <a:gd name="connsiteY57" fmla="*/ 1675881 h 167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70207" h="1674698">
                  <a:moveTo>
                    <a:pt x="37838" y="1675881"/>
                  </a:moveTo>
                  <a:cubicBezTo>
                    <a:pt x="-10763" y="1605614"/>
                    <a:pt x="-4908" y="1529492"/>
                    <a:pt x="13245" y="1452783"/>
                  </a:cubicBezTo>
                  <a:cubicBezTo>
                    <a:pt x="35496" y="1359094"/>
                    <a:pt x="57747" y="1264819"/>
                    <a:pt x="60675" y="1167616"/>
                  </a:cubicBezTo>
                  <a:cubicBezTo>
                    <a:pt x="63017" y="1079782"/>
                    <a:pt x="49549" y="993120"/>
                    <a:pt x="36082" y="907042"/>
                  </a:cubicBezTo>
                  <a:cubicBezTo>
                    <a:pt x="24370" y="831506"/>
                    <a:pt x="6218" y="754797"/>
                    <a:pt x="20857" y="678674"/>
                  </a:cubicBezTo>
                  <a:cubicBezTo>
                    <a:pt x="40180" y="580301"/>
                    <a:pt x="39009" y="478413"/>
                    <a:pt x="75314" y="383553"/>
                  </a:cubicBezTo>
                  <a:cubicBezTo>
                    <a:pt x="131527" y="234821"/>
                    <a:pt x="231658" y="128249"/>
                    <a:pt x="378048" y="66765"/>
                  </a:cubicBezTo>
                  <a:cubicBezTo>
                    <a:pt x="622811" y="-35708"/>
                    <a:pt x="862305" y="-21069"/>
                    <a:pt x="1088331" y="116538"/>
                  </a:cubicBezTo>
                  <a:cubicBezTo>
                    <a:pt x="1208956" y="189733"/>
                    <a:pt x="1290349" y="299818"/>
                    <a:pt x="1327239" y="439181"/>
                  </a:cubicBezTo>
                  <a:cubicBezTo>
                    <a:pt x="1334265" y="464360"/>
                    <a:pt x="1341878" y="490710"/>
                    <a:pt x="1342463" y="516475"/>
                  </a:cubicBezTo>
                  <a:cubicBezTo>
                    <a:pt x="1343049" y="566247"/>
                    <a:pt x="1349490" y="615434"/>
                    <a:pt x="1358273" y="664621"/>
                  </a:cubicBezTo>
                  <a:cubicBezTo>
                    <a:pt x="1371741" y="740744"/>
                    <a:pt x="1358859" y="815695"/>
                    <a:pt x="1346562" y="891232"/>
                  </a:cubicBezTo>
                  <a:cubicBezTo>
                    <a:pt x="1332509" y="976138"/>
                    <a:pt x="1324897" y="1061044"/>
                    <a:pt x="1324311" y="1147122"/>
                  </a:cubicBezTo>
                  <a:cubicBezTo>
                    <a:pt x="1323726" y="1237883"/>
                    <a:pt x="1338950" y="1326888"/>
                    <a:pt x="1357688" y="1415893"/>
                  </a:cubicBezTo>
                  <a:cubicBezTo>
                    <a:pt x="1370571" y="1477377"/>
                    <a:pt x="1382282" y="1539446"/>
                    <a:pt x="1364129" y="1602101"/>
                  </a:cubicBezTo>
                  <a:cubicBezTo>
                    <a:pt x="1358859" y="1619668"/>
                    <a:pt x="1340121" y="1636649"/>
                    <a:pt x="1333680" y="1653630"/>
                  </a:cubicBezTo>
                  <a:cubicBezTo>
                    <a:pt x="1312600" y="1662414"/>
                    <a:pt x="1292106" y="1651874"/>
                    <a:pt x="1271611" y="1650702"/>
                  </a:cubicBezTo>
                  <a:cubicBezTo>
                    <a:pt x="1252873" y="1649531"/>
                    <a:pt x="1234135" y="1647189"/>
                    <a:pt x="1215397" y="1646603"/>
                  </a:cubicBezTo>
                  <a:cubicBezTo>
                    <a:pt x="1121122" y="1621424"/>
                    <a:pt x="1028019" y="1593903"/>
                    <a:pt x="934329" y="1566967"/>
                  </a:cubicBezTo>
                  <a:cubicBezTo>
                    <a:pt x="903294" y="1557599"/>
                    <a:pt x="886313" y="1534762"/>
                    <a:pt x="881043" y="1503727"/>
                  </a:cubicBezTo>
                  <a:cubicBezTo>
                    <a:pt x="874602" y="1464495"/>
                    <a:pt x="870503" y="1424677"/>
                    <a:pt x="870503" y="1384859"/>
                  </a:cubicBezTo>
                  <a:cubicBezTo>
                    <a:pt x="870503" y="1359679"/>
                    <a:pt x="868746" y="1334500"/>
                    <a:pt x="872259" y="1309322"/>
                  </a:cubicBezTo>
                  <a:cubicBezTo>
                    <a:pt x="876359" y="1297025"/>
                    <a:pt x="887484" y="1293511"/>
                    <a:pt x="898024" y="1288242"/>
                  </a:cubicBezTo>
                  <a:cubicBezTo>
                    <a:pt x="948968" y="1264819"/>
                    <a:pt x="999326" y="1240226"/>
                    <a:pt x="1043828" y="1205092"/>
                  </a:cubicBezTo>
                  <a:cubicBezTo>
                    <a:pt x="1087160" y="1171130"/>
                    <a:pt x="1119366" y="1129555"/>
                    <a:pt x="1136347" y="1076269"/>
                  </a:cubicBezTo>
                  <a:cubicBezTo>
                    <a:pt x="1143373" y="1054603"/>
                    <a:pt x="1151571" y="1032938"/>
                    <a:pt x="1157427" y="1010686"/>
                  </a:cubicBezTo>
                  <a:cubicBezTo>
                    <a:pt x="1160940" y="997219"/>
                    <a:pt x="1169138" y="989021"/>
                    <a:pt x="1182606" y="983165"/>
                  </a:cubicBezTo>
                  <a:cubicBezTo>
                    <a:pt x="1256387" y="951545"/>
                    <a:pt x="1292106" y="890647"/>
                    <a:pt x="1307915" y="815695"/>
                  </a:cubicBezTo>
                  <a:cubicBezTo>
                    <a:pt x="1312600" y="792273"/>
                    <a:pt x="1306744" y="768851"/>
                    <a:pt x="1292106" y="746014"/>
                  </a:cubicBezTo>
                  <a:cubicBezTo>
                    <a:pt x="1279223" y="760653"/>
                    <a:pt x="1273367" y="777634"/>
                    <a:pt x="1264584" y="791687"/>
                  </a:cubicBezTo>
                  <a:cubicBezTo>
                    <a:pt x="1241748" y="827407"/>
                    <a:pt x="1218911" y="863126"/>
                    <a:pt x="1191975" y="895331"/>
                  </a:cubicBezTo>
                  <a:cubicBezTo>
                    <a:pt x="1187290" y="901187"/>
                    <a:pt x="1182020" y="909970"/>
                    <a:pt x="1173822" y="906457"/>
                  </a:cubicBezTo>
                  <a:cubicBezTo>
                    <a:pt x="1166796" y="903529"/>
                    <a:pt x="1170309" y="894160"/>
                    <a:pt x="1170894" y="887719"/>
                  </a:cubicBezTo>
                  <a:cubicBezTo>
                    <a:pt x="1173237" y="835019"/>
                    <a:pt x="1175579" y="782318"/>
                    <a:pt x="1166210" y="729618"/>
                  </a:cubicBezTo>
                  <a:cubicBezTo>
                    <a:pt x="1152157" y="666963"/>
                    <a:pt x="987029" y="575616"/>
                    <a:pt x="947797" y="553950"/>
                  </a:cubicBezTo>
                  <a:cubicBezTo>
                    <a:pt x="827757" y="487782"/>
                    <a:pt x="772129" y="469630"/>
                    <a:pt x="635694" y="489539"/>
                  </a:cubicBezTo>
                  <a:cubicBezTo>
                    <a:pt x="621055" y="491881"/>
                    <a:pt x="552544" y="500079"/>
                    <a:pt x="524438" y="495395"/>
                  </a:cubicBezTo>
                  <a:cubicBezTo>
                    <a:pt x="492232" y="490124"/>
                    <a:pt x="460026" y="482512"/>
                    <a:pt x="434262" y="463774"/>
                  </a:cubicBezTo>
                  <a:cubicBezTo>
                    <a:pt x="424307" y="456162"/>
                    <a:pt x="415523" y="452649"/>
                    <a:pt x="403812" y="462018"/>
                  </a:cubicBezTo>
                  <a:cubicBezTo>
                    <a:pt x="348184" y="507691"/>
                    <a:pt x="289628" y="564490"/>
                    <a:pt x="238685" y="616020"/>
                  </a:cubicBezTo>
                  <a:cubicBezTo>
                    <a:pt x="225217" y="629488"/>
                    <a:pt x="204722" y="681017"/>
                    <a:pt x="201794" y="682188"/>
                  </a:cubicBezTo>
                  <a:cubicBezTo>
                    <a:pt x="172516" y="733717"/>
                    <a:pt x="176030" y="775292"/>
                    <a:pt x="180129" y="794615"/>
                  </a:cubicBezTo>
                  <a:cubicBezTo>
                    <a:pt x="183057" y="817452"/>
                    <a:pt x="194768" y="846145"/>
                    <a:pt x="194768" y="863126"/>
                  </a:cubicBezTo>
                  <a:cubicBezTo>
                    <a:pt x="194768" y="872495"/>
                    <a:pt x="122744" y="807497"/>
                    <a:pt x="96394" y="758311"/>
                  </a:cubicBezTo>
                  <a:cubicBezTo>
                    <a:pt x="79998" y="787589"/>
                    <a:pt x="82341" y="818037"/>
                    <a:pt x="92295" y="847315"/>
                  </a:cubicBezTo>
                  <a:cubicBezTo>
                    <a:pt x="108691" y="897088"/>
                    <a:pt x="139140" y="938077"/>
                    <a:pt x="181300" y="970283"/>
                  </a:cubicBezTo>
                  <a:cubicBezTo>
                    <a:pt x="185399" y="973796"/>
                    <a:pt x="190083" y="977310"/>
                    <a:pt x="195353" y="977895"/>
                  </a:cubicBezTo>
                  <a:cubicBezTo>
                    <a:pt x="228144" y="982580"/>
                    <a:pt x="236342" y="1006002"/>
                    <a:pt x="243370" y="1033523"/>
                  </a:cubicBezTo>
                  <a:cubicBezTo>
                    <a:pt x="253324" y="1073927"/>
                    <a:pt x="268548" y="1112574"/>
                    <a:pt x="292556" y="1147122"/>
                  </a:cubicBezTo>
                  <a:cubicBezTo>
                    <a:pt x="328861" y="1199237"/>
                    <a:pt x="382732" y="1229686"/>
                    <a:pt x="436018" y="1260134"/>
                  </a:cubicBezTo>
                  <a:cubicBezTo>
                    <a:pt x="454756" y="1270675"/>
                    <a:pt x="474079" y="1280044"/>
                    <a:pt x="493988" y="1287656"/>
                  </a:cubicBezTo>
                  <a:cubicBezTo>
                    <a:pt x="505114" y="1292340"/>
                    <a:pt x="517411" y="1297025"/>
                    <a:pt x="521510" y="1310493"/>
                  </a:cubicBezTo>
                  <a:cubicBezTo>
                    <a:pt x="524438" y="1345626"/>
                    <a:pt x="522095" y="1381345"/>
                    <a:pt x="523266" y="1416479"/>
                  </a:cubicBezTo>
                  <a:cubicBezTo>
                    <a:pt x="519753" y="1444000"/>
                    <a:pt x="519168" y="1471521"/>
                    <a:pt x="515068" y="1499043"/>
                  </a:cubicBezTo>
                  <a:cubicBezTo>
                    <a:pt x="509799" y="1536518"/>
                    <a:pt x="489304" y="1560526"/>
                    <a:pt x="452999" y="1570481"/>
                  </a:cubicBezTo>
                  <a:cubicBezTo>
                    <a:pt x="365165" y="1595074"/>
                    <a:pt x="277917" y="1622010"/>
                    <a:pt x="189498" y="1646018"/>
                  </a:cubicBezTo>
                  <a:cubicBezTo>
                    <a:pt x="143825" y="1650702"/>
                    <a:pt x="98736" y="1658315"/>
                    <a:pt x="56576" y="1676467"/>
                  </a:cubicBezTo>
                  <a:cubicBezTo>
                    <a:pt x="51306" y="1677052"/>
                    <a:pt x="44279" y="1679980"/>
                    <a:pt x="37838" y="1675881"/>
                  </a:cubicBezTo>
                  <a:close/>
                </a:path>
              </a:pathLst>
            </a:custGeom>
            <a:solidFill>
              <a:srgbClr val="996633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129">
              <a:extLst>
                <a:ext uri="{FF2B5EF4-FFF2-40B4-BE49-F238E27FC236}">
                  <a16:creationId xmlns:a16="http://schemas.microsoft.com/office/drawing/2014/main" id="{B89DCE1D-E6B7-4720-A111-77A5862B1670}"/>
                </a:ext>
              </a:extLst>
            </p:cNvPr>
            <p:cNvSpPr/>
            <p:nvPr/>
          </p:nvSpPr>
          <p:spPr>
            <a:xfrm>
              <a:off x="10255665" y="6262521"/>
              <a:ext cx="1780099" cy="392324"/>
            </a:xfrm>
            <a:custGeom>
              <a:avLst/>
              <a:gdLst>
                <a:gd name="connsiteX0" fmla="*/ 1407028 w 1780099"/>
                <a:gd name="connsiteY0" fmla="*/ 1171 h 392324"/>
                <a:gd name="connsiteX1" fmla="*/ 1525897 w 1780099"/>
                <a:gd name="connsiteY1" fmla="*/ 13468 h 392324"/>
                <a:gd name="connsiteX2" fmla="*/ 1717375 w 1780099"/>
                <a:gd name="connsiteY2" fmla="*/ 140534 h 392324"/>
                <a:gd name="connsiteX3" fmla="*/ 1781201 w 1780099"/>
                <a:gd name="connsiteY3" fmla="*/ 381785 h 392324"/>
                <a:gd name="connsiteX4" fmla="*/ 1764219 w 1780099"/>
                <a:gd name="connsiteY4" fmla="*/ 397009 h 392324"/>
                <a:gd name="connsiteX5" fmla="*/ 1747824 w 1780099"/>
                <a:gd name="connsiteY5" fmla="*/ 397009 h 392324"/>
                <a:gd name="connsiteX6" fmla="*/ 26281 w 1780099"/>
                <a:gd name="connsiteY6" fmla="*/ 397009 h 392324"/>
                <a:gd name="connsiteX7" fmla="*/ 1687 w 1780099"/>
                <a:gd name="connsiteY7" fmla="*/ 367731 h 392324"/>
                <a:gd name="connsiteX8" fmla="*/ 229469 w 1780099"/>
                <a:gd name="connsiteY8" fmla="*/ 36890 h 392324"/>
                <a:gd name="connsiteX9" fmla="*/ 381715 w 1780099"/>
                <a:gd name="connsiteY9" fmla="*/ 0 h 392324"/>
                <a:gd name="connsiteX10" fmla="*/ 408065 w 1780099"/>
                <a:gd name="connsiteY10" fmla="*/ 22837 h 392324"/>
                <a:gd name="connsiteX11" fmla="*/ 723681 w 1780099"/>
                <a:gd name="connsiteY11" fmla="*/ 247106 h 392324"/>
                <a:gd name="connsiteX12" fmla="*/ 1176904 w 1780099"/>
                <a:gd name="connsiteY12" fmla="*/ 197333 h 392324"/>
                <a:gd name="connsiteX13" fmla="*/ 1384192 w 1780099"/>
                <a:gd name="connsiteY13" fmla="*/ 21080 h 392324"/>
                <a:gd name="connsiteX14" fmla="*/ 1407028 w 1780099"/>
                <a:gd name="connsiteY14" fmla="*/ 1171 h 39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80099" h="392324">
                  <a:moveTo>
                    <a:pt x="1407028" y="1171"/>
                  </a:moveTo>
                  <a:cubicBezTo>
                    <a:pt x="1447432" y="-585"/>
                    <a:pt x="1486665" y="5856"/>
                    <a:pt x="1525897" y="13468"/>
                  </a:cubicBezTo>
                  <a:cubicBezTo>
                    <a:pt x="1603191" y="35134"/>
                    <a:pt x="1669944" y="74366"/>
                    <a:pt x="1717375" y="140534"/>
                  </a:cubicBezTo>
                  <a:cubicBezTo>
                    <a:pt x="1769489" y="212558"/>
                    <a:pt x="1787642" y="293951"/>
                    <a:pt x="1781201" y="381785"/>
                  </a:cubicBezTo>
                  <a:cubicBezTo>
                    <a:pt x="1780615" y="394081"/>
                    <a:pt x="1775930" y="398180"/>
                    <a:pt x="1764219" y="397009"/>
                  </a:cubicBezTo>
                  <a:cubicBezTo>
                    <a:pt x="1758950" y="396423"/>
                    <a:pt x="1753680" y="397009"/>
                    <a:pt x="1747824" y="397009"/>
                  </a:cubicBezTo>
                  <a:cubicBezTo>
                    <a:pt x="1173976" y="397009"/>
                    <a:pt x="600128" y="397009"/>
                    <a:pt x="26281" y="397009"/>
                  </a:cubicBezTo>
                  <a:cubicBezTo>
                    <a:pt x="-2412" y="397009"/>
                    <a:pt x="-1826" y="397009"/>
                    <a:pt x="1687" y="367731"/>
                  </a:cubicBezTo>
                  <a:cubicBezTo>
                    <a:pt x="18083" y="216071"/>
                    <a:pt x="92448" y="105401"/>
                    <a:pt x="229469" y="36890"/>
                  </a:cubicBezTo>
                  <a:cubicBezTo>
                    <a:pt x="278071" y="15810"/>
                    <a:pt x="328429" y="1757"/>
                    <a:pt x="381715" y="0"/>
                  </a:cubicBezTo>
                  <a:cubicBezTo>
                    <a:pt x="396939" y="0"/>
                    <a:pt x="401038" y="13468"/>
                    <a:pt x="408065" y="22837"/>
                  </a:cubicBezTo>
                  <a:cubicBezTo>
                    <a:pt x="490628" y="129409"/>
                    <a:pt x="594858" y="207873"/>
                    <a:pt x="723681" y="247106"/>
                  </a:cubicBezTo>
                  <a:cubicBezTo>
                    <a:pt x="881197" y="295122"/>
                    <a:pt x="1032857" y="278141"/>
                    <a:pt x="1176904" y="197333"/>
                  </a:cubicBezTo>
                  <a:cubicBezTo>
                    <a:pt x="1257711" y="152245"/>
                    <a:pt x="1325050" y="91933"/>
                    <a:pt x="1384192" y="21080"/>
                  </a:cubicBezTo>
                  <a:cubicBezTo>
                    <a:pt x="1391219" y="12882"/>
                    <a:pt x="1396489" y="4099"/>
                    <a:pt x="1407028" y="1171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130">
              <a:extLst>
                <a:ext uri="{FF2B5EF4-FFF2-40B4-BE49-F238E27FC236}">
                  <a16:creationId xmlns:a16="http://schemas.microsoft.com/office/drawing/2014/main" id="{4FD09FB4-6B44-413F-826B-9C6A7C6BB225}"/>
                </a:ext>
              </a:extLst>
            </p:cNvPr>
            <p:cNvSpPr/>
            <p:nvPr/>
          </p:nvSpPr>
          <p:spPr>
            <a:xfrm>
              <a:off x="10603708" y="5246212"/>
              <a:ext cx="1036439" cy="339624"/>
            </a:xfrm>
            <a:custGeom>
              <a:avLst/>
              <a:gdLst>
                <a:gd name="connsiteX0" fmla="*/ 1019752 w 1036439"/>
                <a:gd name="connsiteY0" fmla="*/ 20859 h 339624"/>
                <a:gd name="connsiteX1" fmla="*/ 899713 w 1036439"/>
                <a:gd name="connsiteY1" fmla="*/ 3292 h 339624"/>
                <a:gd name="connsiteX2" fmla="*/ 776160 w 1036439"/>
                <a:gd name="connsiteY2" fmla="*/ 364 h 339624"/>
                <a:gd name="connsiteX3" fmla="*/ 625671 w 1036439"/>
                <a:gd name="connsiteY3" fmla="*/ 26129 h 339624"/>
                <a:gd name="connsiteX4" fmla="*/ 571800 w 1036439"/>
                <a:gd name="connsiteY4" fmla="*/ 80586 h 339624"/>
                <a:gd name="connsiteX5" fmla="*/ 466985 w 1036439"/>
                <a:gd name="connsiteY5" fmla="*/ 80586 h 339624"/>
                <a:gd name="connsiteX6" fmla="*/ 413114 w 1036439"/>
                <a:gd name="connsiteY6" fmla="*/ 26129 h 339624"/>
                <a:gd name="connsiteX7" fmla="*/ 262624 w 1036439"/>
                <a:gd name="connsiteY7" fmla="*/ 364 h 339624"/>
                <a:gd name="connsiteX8" fmla="*/ 45382 w 1036439"/>
                <a:gd name="connsiteY8" fmla="*/ 16760 h 339624"/>
                <a:gd name="connsiteX9" fmla="*/ 18447 w 1036439"/>
                <a:gd name="connsiteY9" fmla="*/ 21444 h 339624"/>
                <a:gd name="connsiteX10" fmla="*/ 2051 w 1036439"/>
                <a:gd name="connsiteY10" fmla="*/ 47209 h 339624"/>
                <a:gd name="connsiteX11" fmla="*/ 23717 w 1036439"/>
                <a:gd name="connsiteY11" fmla="*/ 99909 h 339624"/>
                <a:gd name="connsiteX12" fmla="*/ 45968 w 1036439"/>
                <a:gd name="connsiteY12" fmla="*/ 172518 h 339624"/>
                <a:gd name="connsiteX13" fmla="*/ 150783 w 1036439"/>
                <a:gd name="connsiteY13" fmla="*/ 318322 h 339624"/>
                <a:gd name="connsiteX14" fmla="*/ 322352 w 1036439"/>
                <a:gd name="connsiteY14" fmla="*/ 336475 h 339624"/>
                <a:gd name="connsiteX15" fmla="*/ 477525 w 1036439"/>
                <a:gd name="connsiteY15" fmla="*/ 161393 h 339624"/>
                <a:gd name="connsiteX16" fmla="*/ 563602 w 1036439"/>
                <a:gd name="connsiteY16" fmla="*/ 156708 h 339624"/>
                <a:gd name="connsiteX17" fmla="*/ 708821 w 1036439"/>
                <a:gd name="connsiteY17" fmla="*/ 335304 h 339624"/>
                <a:gd name="connsiteX18" fmla="*/ 844085 w 1036439"/>
                <a:gd name="connsiteY18" fmla="*/ 333547 h 339624"/>
                <a:gd name="connsiteX19" fmla="*/ 996330 w 1036439"/>
                <a:gd name="connsiteY19" fmla="*/ 161978 h 339624"/>
                <a:gd name="connsiteX20" fmla="*/ 1013311 w 1036439"/>
                <a:gd name="connsiteY20" fmla="*/ 108692 h 339624"/>
                <a:gd name="connsiteX21" fmla="*/ 1038490 w 1036439"/>
                <a:gd name="connsiteY21" fmla="*/ 47209 h 339624"/>
                <a:gd name="connsiteX22" fmla="*/ 1019752 w 1036439"/>
                <a:gd name="connsiteY22" fmla="*/ 20859 h 339624"/>
                <a:gd name="connsiteX23" fmla="*/ 440049 w 1036439"/>
                <a:gd name="connsiteY23" fmla="*/ 166077 h 339624"/>
                <a:gd name="connsiteX24" fmla="*/ 294830 w 1036439"/>
                <a:gd name="connsiteY24" fmla="*/ 315395 h 339624"/>
                <a:gd name="connsiteX25" fmla="*/ 201141 w 1036439"/>
                <a:gd name="connsiteY25" fmla="*/ 311881 h 339624"/>
                <a:gd name="connsiteX26" fmla="*/ 91642 w 1036439"/>
                <a:gd name="connsiteY26" fmla="*/ 222291 h 339624"/>
                <a:gd name="connsiteX27" fmla="*/ 72318 w 1036439"/>
                <a:gd name="connsiteY27" fmla="*/ 112206 h 339624"/>
                <a:gd name="connsiteX28" fmla="*/ 154296 w 1036439"/>
                <a:gd name="connsiteY28" fmla="*/ 39596 h 339624"/>
                <a:gd name="connsiteX29" fmla="*/ 230419 w 1036439"/>
                <a:gd name="connsiteY29" fmla="*/ 39596 h 339624"/>
                <a:gd name="connsiteX30" fmla="*/ 351630 w 1036439"/>
                <a:gd name="connsiteY30" fmla="*/ 47794 h 339624"/>
                <a:gd name="connsiteX31" fmla="*/ 440049 w 1036439"/>
                <a:gd name="connsiteY31" fmla="*/ 166077 h 339624"/>
                <a:gd name="connsiteX32" fmla="*/ 949485 w 1036439"/>
                <a:gd name="connsiteY32" fmla="*/ 215264 h 339624"/>
                <a:gd name="connsiteX33" fmla="*/ 767377 w 1036439"/>
                <a:gd name="connsiteY33" fmla="*/ 317152 h 339624"/>
                <a:gd name="connsiteX34" fmla="*/ 656121 w 1036439"/>
                <a:gd name="connsiteY34" fmla="*/ 284360 h 339624"/>
                <a:gd name="connsiteX35" fmla="*/ 615717 w 1036439"/>
                <a:gd name="connsiteY35" fmla="*/ 87027 h 339624"/>
                <a:gd name="connsiteX36" fmla="*/ 650850 w 1036439"/>
                <a:gd name="connsiteY36" fmla="*/ 58920 h 339624"/>
                <a:gd name="connsiteX37" fmla="*/ 735756 w 1036439"/>
                <a:gd name="connsiteY37" fmla="*/ 40182 h 339624"/>
                <a:gd name="connsiteX38" fmla="*/ 883317 w 1036439"/>
                <a:gd name="connsiteY38" fmla="*/ 40182 h 339624"/>
                <a:gd name="connsiteX39" fmla="*/ 966467 w 1036439"/>
                <a:gd name="connsiteY39" fmla="*/ 128016 h 339624"/>
                <a:gd name="connsiteX40" fmla="*/ 949485 w 1036439"/>
                <a:gd name="connsiteY40" fmla="*/ 215264 h 33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036439" h="339624">
                  <a:moveTo>
                    <a:pt x="1019752" y="20859"/>
                  </a:moveTo>
                  <a:cubicBezTo>
                    <a:pt x="979349" y="15589"/>
                    <a:pt x="939531" y="9147"/>
                    <a:pt x="899713" y="3292"/>
                  </a:cubicBezTo>
                  <a:cubicBezTo>
                    <a:pt x="858724" y="2121"/>
                    <a:pt x="817149" y="-807"/>
                    <a:pt x="776160" y="364"/>
                  </a:cubicBezTo>
                  <a:cubicBezTo>
                    <a:pt x="724631" y="950"/>
                    <a:pt x="673687" y="5048"/>
                    <a:pt x="625671" y="26129"/>
                  </a:cubicBezTo>
                  <a:cubicBezTo>
                    <a:pt x="600492" y="37254"/>
                    <a:pt x="577070" y="50722"/>
                    <a:pt x="571800" y="80586"/>
                  </a:cubicBezTo>
                  <a:cubicBezTo>
                    <a:pt x="570043" y="89369"/>
                    <a:pt x="468742" y="88784"/>
                    <a:pt x="466985" y="80586"/>
                  </a:cubicBezTo>
                  <a:cubicBezTo>
                    <a:pt x="461129" y="50722"/>
                    <a:pt x="438292" y="37254"/>
                    <a:pt x="413114" y="26129"/>
                  </a:cubicBezTo>
                  <a:cubicBezTo>
                    <a:pt x="365097" y="5048"/>
                    <a:pt x="313569" y="1535"/>
                    <a:pt x="262624" y="364"/>
                  </a:cubicBezTo>
                  <a:cubicBezTo>
                    <a:pt x="189430" y="-1978"/>
                    <a:pt x="117406" y="7391"/>
                    <a:pt x="45382" y="16760"/>
                  </a:cubicBezTo>
                  <a:cubicBezTo>
                    <a:pt x="36599" y="18517"/>
                    <a:pt x="27230" y="20859"/>
                    <a:pt x="18447" y="21444"/>
                  </a:cubicBezTo>
                  <a:cubicBezTo>
                    <a:pt x="1465" y="23201"/>
                    <a:pt x="-3219" y="29642"/>
                    <a:pt x="2051" y="47209"/>
                  </a:cubicBezTo>
                  <a:cubicBezTo>
                    <a:pt x="9663" y="75901"/>
                    <a:pt x="15519" y="89954"/>
                    <a:pt x="23717" y="99909"/>
                  </a:cubicBezTo>
                  <a:cubicBezTo>
                    <a:pt x="43040" y="123917"/>
                    <a:pt x="43040" y="149096"/>
                    <a:pt x="45968" y="172518"/>
                  </a:cubicBezTo>
                  <a:cubicBezTo>
                    <a:pt x="54751" y="240443"/>
                    <a:pt x="87543" y="290216"/>
                    <a:pt x="150783" y="318322"/>
                  </a:cubicBezTo>
                  <a:cubicBezTo>
                    <a:pt x="205826" y="342331"/>
                    <a:pt x="263796" y="346430"/>
                    <a:pt x="322352" y="336475"/>
                  </a:cubicBezTo>
                  <a:cubicBezTo>
                    <a:pt x="417798" y="320079"/>
                    <a:pt x="471669" y="258596"/>
                    <a:pt x="477525" y="161393"/>
                  </a:cubicBezTo>
                  <a:cubicBezTo>
                    <a:pt x="479867" y="127430"/>
                    <a:pt x="563602" y="134457"/>
                    <a:pt x="563602" y="156708"/>
                  </a:cubicBezTo>
                  <a:cubicBezTo>
                    <a:pt x="564187" y="249812"/>
                    <a:pt x="620402" y="317152"/>
                    <a:pt x="708821" y="335304"/>
                  </a:cubicBezTo>
                  <a:cubicBezTo>
                    <a:pt x="753909" y="344673"/>
                    <a:pt x="798997" y="343502"/>
                    <a:pt x="844085" y="333547"/>
                  </a:cubicBezTo>
                  <a:cubicBezTo>
                    <a:pt x="937189" y="313053"/>
                    <a:pt x="984619" y="258010"/>
                    <a:pt x="996330" y="161978"/>
                  </a:cubicBezTo>
                  <a:cubicBezTo>
                    <a:pt x="998673" y="143826"/>
                    <a:pt x="997501" y="123331"/>
                    <a:pt x="1013311" y="108692"/>
                  </a:cubicBezTo>
                  <a:cubicBezTo>
                    <a:pt x="1033806" y="92882"/>
                    <a:pt x="1030293" y="67703"/>
                    <a:pt x="1038490" y="47209"/>
                  </a:cubicBezTo>
                  <a:cubicBezTo>
                    <a:pt x="1044346" y="27300"/>
                    <a:pt x="1035562" y="23201"/>
                    <a:pt x="1019752" y="20859"/>
                  </a:cubicBezTo>
                  <a:close/>
                  <a:moveTo>
                    <a:pt x="440049" y="166077"/>
                  </a:moveTo>
                  <a:cubicBezTo>
                    <a:pt x="435950" y="251569"/>
                    <a:pt x="379736" y="308954"/>
                    <a:pt x="294830" y="315395"/>
                  </a:cubicBezTo>
                  <a:cubicBezTo>
                    <a:pt x="263211" y="317737"/>
                    <a:pt x="232176" y="318322"/>
                    <a:pt x="201141" y="311881"/>
                  </a:cubicBezTo>
                  <a:cubicBezTo>
                    <a:pt x="149027" y="300756"/>
                    <a:pt x="112722" y="270892"/>
                    <a:pt x="91642" y="222291"/>
                  </a:cubicBezTo>
                  <a:cubicBezTo>
                    <a:pt x="76417" y="187157"/>
                    <a:pt x="69976" y="150267"/>
                    <a:pt x="72318" y="112206"/>
                  </a:cubicBezTo>
                  <a:cubicBezTo>
                    <a:pt x="74075" y="74145"/>
                    <a:pt x="110379" y="41939"/>
                    <a:pt x="154296" y="39596"/>
                  </a:cubicBezTo>
                  <a:cubicBezTo>
                    <a:pt x="179475" y="38425"/>
                    <a:pt x="204655" y="39596"/>
                    <a:pt x="230419" y="39596"/>
                  </a:cubicBezTo>
                  <a:cubicBezTo>
                    <a:pt x="270822" y="37840"/>
                    <a:pt x="311812" y="37840"/>
                    <a:pt x="351630" y="47794"/>
                  </a:cubicBezTo>
                  <a:cubicBezTo>
                    <a:pt x="416627" y="63604"/>
                    <a:pt x="443562" y="98738"/>
                    <a:pt x="440049" y="166077"/>
                  </a:cubicBezTo>
                  <a:close/>
                  <a:moveTo>
                    <a:pt x="949485" y="215264"/>
                  </a:moveTo>
                  <a:cubicBezTo>
                    <a:pt x="922550" y="284946"/>
                    <a:pt x="868678" y="317152"/>
                    <a:pt x="767377" y="317152"/>
                  </a:cubicBezTo>
                  <a:cubicBezTo>
                    <a:pt x="734586" y="317737"/>
                    <a:pt x="693010" y="310710"/>
                    <a:pt x="656121" y="284360"/>
                  </a:cubicBezTo>
                  <a:cubicBezTo>
                    <a:pt x="598735" y="243371"/>
                    <a:pt x="579412" y="148510"/>
                    <a:pt x="615717" y="87027"/>
                  </a:cubicBezTo>
                  <a:cubicBezTo>
                    <a:pt x="623915" y="72973"/>
                    <a:pt x="636211" y="64775"/>
                    <a:pt x="650850" y="58920"/>
                  </a:cubicBezTo>
                  <a:cubicBezTo>
                    <a:pt x="677786" y="47794"/>
                    <a:pt x="706478" y="41939"/>
                    <a:pt x="735756" y="40182"/>
                  </a:cubicBezTo>
                  <a:cubicBezTo>
                    <a:pt x="784943" y="36669"/>
                    <a:pt x="834131" y="37254"/>
                    <a:pt x="883317" y="40182"/>
                  </a:cubicBezTo>
                  <a:cubicBezTo>
                    <a:pt x="934261" y="43110"/>
                    <a:pt x="967052" y="77658"/>
                    <a:pt x="966467" y="128016"/>
                  </a:cubicBezTo>
                  <a:cubicBezTo>
                    <a:pt x="965881" y="158465"/>
                    <a:pt x="960026" y="187157"/>
                    <a:pt x="949485" y="215264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6" name="TextBox 15">
            <a:extLst>
              <a:ext uri="{FF2B5EF4-FFF2-40B4-BE49-F238E27FC236}">
                <a16:creationId xmlns:a16="http://schemas.microsoft.com/office/drawing/2014/main" id="{56DF3D21-9A4E-4305-B642-E3C8F58BE964}"/>
              </a:ext>
            </a:extLst>
          </p:cNvPr>
          <p:cNvSpPr txBox="1"/>
          <p:nvPr/>
        </p:nvSpPr>
        <p:spPr>
          <a:xfrm>
            <a:off x="7301407" y="5350699"/>
            <a:ext cx="4706821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tr-TR" altLang="ko-KR" sz="2700" b="1" dirty="0">
                <a:solidFill>
                  <a:schemeClr val="bg1"/>
                </a:solidFill>
                <a:cs typeface="Arial" pitchFamily="34" charset="0"/>
              </a:rPr>
              <a:t>Gamze Nur BALLI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7" name="TextBox 15">
            <a:extLst>
              <a:ext uri="{FF2B5EF4-FFF2-40B4-BE49-F238E27FC236}">
                <a16:creationId xmlns:a16="http://schemas.microsoft.com/office/drawing/2014/main" id="{C6CFC655-51C9-4F7C-BF3F-9B709B39BB64}"/>
              </a:ext>
            </a:extLst>
          </p:cNvPr>
          <p:cNvSpPr txBox="1"/>
          <p:nvPr/>
        </p:nvSpPr>
        <p:spPr>
          <a:xfrm>
            <a:off x="5504720" y="1320550"/>
            <a:ext cx="4706821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tr-TR" altLang="ko-KR" sz="2700" b="1" dirty="0">
                <a:solidFill>
                  <a:schemeClr val="bg1"/>
                </a:solidFill>
                <a:cs typeface="Arial" pitchFamily="34" charset="0"/>
              </a:rPr>
              <a:t>Şaduman KÜÇÜK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8" name="TextBox 15">
            <a:extLst>
              <a:ext uri="{FF2B5EF4-FFF2-40B4-BE49-F238E27FC236}">
                <a16:creationId xmlns:a16="http://schemas.microsoft.com/office/drawing/2014/main" id="{FD8961D6-B66F-4874-8E36-16AE26911E55}"/>
              </a:ext>
            </a:extLst>
          </p:cNvPr>
          <p:cNvSpPr txBox="1"/>
          <p:nvPr/>
        </p:nvSpPr>
        <p:spPr>
          <a:xfrm>
            <a:off x="6505185" y="3342351"/>
            <a:ext cx="4706821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tr-TR" altLang="ko-KR" sz="2700" b="1" dirty="0">
                <a:solidFill>
                  <a:schemeClr val="bg1"/>
                </a:solidFill>
                <a:cs typeface="Arial" pitchFamily="34" charset="0"/>
              </a:rPr>
              <a:t>İsmail Hakkı KARAMAN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3" name="TextBox 15">
            <a:extLst>
              <a:ext uri="{FF2B5EF4-FFF2-40B4-BE49-F238E27FC236}">
                <a16:creationId xmlns:a16="http://schemas.microsoft.com/office/drawing/2014/main" id="{B0927CB6-A80C-4F68-B898-AC41D295C7FC}"/>
              </a:ext>
            </a:extLst>
          </p:cNvPr>
          <p:cNvSpPr txBox="1"/>
          <p:nvPr/>
        </p:nvSpPr>
        <p:spPr>
          <a:xfrm>
            <a:off x="6318866" y="1989668"/>
            <a:ext cx="4706821" cy="353943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tr-TR" altLang="ko-KR" sz="1700" b="1" dirty="0">
                <a:solidFill>
                  <a:schemeClr val="bg1"/>
                </a:solidFill>
                <a:cs typeface="Arial" pitchFamily="34" charset="0"/>
              </a:rPr>
              <a:t>linkedin.com/in/</a:t>
            </a:r>
            <a:r>
              <a:rPr lang="tr-TR" altLang="ko-KR" sz="1700" b="1" dirty="0" err="1">
                <a:solidFill>
                  <a:schemeClr val="bg1"/>
                </a:solidFill>
                <a:cs typeface="Arial" pitchFamily="34" charset="0"/>
              </a:rPr>
              <a:t>sadumankucuk</a:t>
            </a:r>
            <a:r>
              <a:rPr lang="tr-TR" altLang="ko-KR" sz="1700" b="1" dirty="0">
                <a:solidFill>
                  <a:schemeClr val="bg1"/>
                </a:solidFill>
                <a:cs typeface="Arial" pitchFamily="34" charset="0"/>
              </a:rPr>
              <a:t>/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4" name="TextBox 15">
            <a:extLst>
              <a:ext uri="{FF2B5EF4-FFF2-40B4-BE49-F238E27FC236}">
                <a16:creationId xmlns:a16="http://schemas.microsoft.com/office/drawing/2014/main" id="{0D7C6BD7-0A6B-4C33-80A0-29B4B782EE92}"/>
              </a:ext>
            </a:extLst>
          </p:cNvPr>
          <p:cNvSpPr txBox="1"/>
          <p:nvPr/>
        </p:nvSpPr>
        <p:spPr>
          <a:xfrm>
            <a:off x="6318867" y="2507968"/>
            <a:ext cx="4706821" cy="353943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tr-TR" altLang="ko-KR" sz="1700" b="1" dirty="0">
                <a:solidFill>
                  <a:schemeClr val="bg1"/>
                </a:solidFill>
                <a:cs typeface="Arial" pitchFamily="34" charset="0"/>
              </a:rPr>
              <a:t>github.com/</a:t>
            </a:r>
            <a:r>
              <a:rPr lang="tr-TR" altLang="ko-KR" sz="1700" b="1" dirty="0" err="1">
                <a:solidFill>
                  <a:schemeClr val="bg1"/>
                </a:solidFill>
                <a:cs typeface="Arial" pitchFamily="34" charset="0"/>
              </a:rPr>
              <a:t>sadumankucuk</a:t>
            </a:r>
            <a:endParaRPr lang="ko-KR" altLang="en-US" sz="1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5" name="TextBox 15">
            <a:extLst>
              <a:ext uri="{FF2B5EF4-FFF2-40B4-BE49-F238E27FC236}">
                <a16:creationId xmlns:a16="http://schemas.microsoft.com/office/drawing/2014/main" id="{5CDB0C64-5EB9-44F7-B0E2-3C67AF1B11A2}"/>
              </a:ext>
            </a:extLst>
          </p:cNvPr>
          <p:cNvSpPr txBox="1"/>
          <p:nvPr/>
        </p:nvSpPr>
        <p:spPr>
          <a:xfrm>
            <a:off x="7275264" y="4016285"/>
            <a:ext cx="4706821" cy="353943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tr-TR" altLang="ko-KR" sz="1700" b="1" dirty="0">
                <a:solidFill>
                  <a:schemeClr val="bg1"/>
                </a:solidFill>
                <a:cs typeface="Arial" pitchFamily="34" charset="0"/>
              </a:rPr>
              <a:t>linkedin.com/in/</a:t>
            </a:r>
            <a:r>
              <a:rPr lang="tr-TR" altLang="ko-KR" sz="1700" b="1" dirty="0" err="1">
                <a:solidFill>
                  <a:schemeClr val="bg1"/>
                </a:solidFill>
                <a:cs typeface="Arial" pitchFamily="34" charset="0"/>
              </a:rPr>
              <a:t>karamanismail</a:t>
            </a:r>
            <a:r>
              <a:rPr lang="tr-TR" altLang="ko-KR" sz="1700" b="1" dirty="0">
                <a:solidFill>
                  <a:schemeClr val="bg1"/>
                </a:solidFill>
                <a:cs typeface="Arial" pitchFamily="34" charset="0"/>
              </a:rPr>
              <a:t>/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6" name="TextBox 15">
            <a:extLst>
              <a:ext uri="{FF2B5EF4-FFF2-40B4-BE49-F238E27FC236}">
                <a16:creationId xmlns:a16="http://schemas.microsoft.com/office/drawing/2014/main" id="{7F1376AE-3B55-40D4-8203-FE890A94E203}"/>
              </a:ext>
            </a:extLst>
          </p:cNvPr>
          <p:cNvSpPr txBox="1"/>
          <p:nvPr/>
        </p:nvSpPr>
        <p:spPr>
          <a:xfrm>
            <a:off x="7275264" y="4539442"/>
            <a:ext cx="4706821" cy="353943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tr-TR" altLang="ko-KR" sz="1700" b="1" dirty="0">
                <a:solidFill>
                  <a:schemeClr val="bg1"/>
                </a:solidFill>
                <a:cs typeface="Arial" pitchFamily="34" charset="0"/>
              </a:rPr>
              <a:t>github.com/</a:t>
            </a:r>
            <a:r>
              <a:rPr lang="tr-TR" altLang="ko-KR" sz="1700" b="1" dirty="0" err="1">
                <a:solidFill>
                  <a:schemeClr val="bg1"/>
                </a:solidFill>
                <a:cs typeface="Arial" pitchFamily="34" charset="0"/>
              </a:rPr>
              <a:t>ihkaraman</a:t>
            </a:r>
            <a:endParaRPr lang="ko-KR" altLang="en-US" sz="1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7" name="TextBox 15">
            <a:extLst>
              <a:ext uri="{FF2B5EF4-FFF2-40B4-BE49-F238E27FC236}">
                <a16:creationId xmlns:a16="http://schemas.microsoft.com/office/drawing/2014/main" id="{9703118D-B62C-4231-877C-C10DC2BA3BD9}"/>
              </a:ext>
            </a:extLst>
          </p:cNvPr>
          <p:cNvSpPr txBox="1"/>
          <p:nvPr/>
        </p:nvSpPr>
        <p:spPr>
          <a:xfrm>
            <a:off x="8012369" y="5953185"/>
            <a:ext cx="4100470" cy="353943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tr-TR" altLang="ko-KR" sz="1700" b="1" dirty="0">
                <a:solidFill>
                  <a:schemeClr val="bg1"/>
                </a:solidFill>
                <a:cs typeface="Arial" pitchFamily="34" charset="0"/>
              </a:rPr>
              <a:t>linkedin.com/in/</a:t>
            </a:r>
            <a:r>
              <a:rPr lang="tr-TR" altLang="ko-KR" sz="1700" b="1" dirty="0" err="1">
                <a:solidFill>
                  <a:schemeClr val="bg1"/>
                </a:solidFill>
                <a:cs typeface="Arial" pitchFamily="34" charset="0"/>
              </a:rPr>
              <a:t>gamzenurballi</a:t>
            </a:r>
            <a:r>
              <a:rPr lang="tr-TR" altLang="ko-KR" sz="1700" b="1" dirty="0">
                <a:solidFill>
                  <a:schemeClr val="bg1"/>
                </a:solidFill>
                <a:cs typeface="Arial" pitchFamily="34" charset="0"/>
              </a:rPr>
              <a:t>/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8" name="TextBox 15">
            <a:extLst>
              <a:ext uri="{FF2B5EF4-FFF2-40B4-BE49-F238E27FC236}">
                <a16:creationId xmlns:a16="http://schemas.microsoft.com/office/drawing/2014/main" id="{6AE79200-E103-4ABE-BA41-2D01B0162F44}"/>
              </a:ext>
            </a:extLst>
          </p:cNvPr>
          <p:cNvSpPr txBox="1"/>
          <p:nvPr/>
        </p:nvSpPr>
        <p:spPr>
          <a:xfrm>
            <a:off x="8012369" y="6490096"/>
            <a:ext cx="4398344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tr-TR" altLang="ko-KR" b="1" dirty="0">
                <a:solidFill>
                  <a:schemeClr val="bg1"/>
                </a:solidFill>
                <a:cs typeface="Arial" pitchFamily="34" charset="0"/>
              </a:rPr>
              <a:t>github.com/</a:t>
            </a:r>
            <a:r>
              <a:rPr lang="tr-TR" altLang="ko-KR" b="1" dirty="0" err="1">
                <a:solidFill>
                  <a:schemeClr val="bg1"/>
                </a:solidFill>
                <a:cs typeface="Arial" pitchFamily="34" charset="0"/>
              </a:rPr>
              <a:t>gamzenballi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028" name="Picture 4" descr="linkedin icon ile ilgili gÃ¶rsel sonucu">
            <a:extLst>
              <a:ext uri="{FF2B5EF4-FFF2-40B4-BE49-F238E27FC236}">
                <a16:creationId xmlns:a16="http://schemas.microsoft.com/office/drawing/2014/main" id="{60193E3A-319B-489D-8E7C-6D4DB13EC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290" y="1963876"/>
            <a:ext cx="398823" cy="39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ithub icon ile ilgili gÃ¶rsel sonucu">
            <a:extLst>
              <a:ext uri="{FF2B5EF4-FFF2-40B4-BE49-F238E27FC236}">
                <a16:creationId xmlns:a16="http://schemas.microsoft.com/office/drawing/2014/main" id="{69C4C05A-8D54-459F-B5A5-6F1744FCD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182" y="2487033"/>
            <a:ext cx="389037" cy="39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" descr="linkedin icon ile ilgili gÃ¶rsel sonucu">
            <a:extLst>
              <a:ext uri="{FF2B5EF4-FFF2-40B4-BE49-F238E27FC236}">
                <a16:creationId xmlns:a16="http://schemas.microsoft.com/office/drawing/2014/main" id="{A537FD59-6214-4529-B6D2-6158FC9CE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161" y="3993846"/>
            <a:ext cx="398823" cy="39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6" descr="github icon ile ilgili gÃ¶rsel sonucu">
            <a:extLst>
              <a:ext uri="{FF2B5EF4-FFF2-40B4-BE49-F238E27FC236}">
                <a16:creationId xmlns:a16="http://schemas.microsoft.com/office/drawing/2014/main" id="{62E01321-308A-4A25-AD03-933302B4C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053" y="4517003"/>
            <a:ext cx="389037" cy="39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4" descr="linkedin icon ile ilgili gÃ¶rsel sonucu">
            <a:extLst>
              <a:ext uri="{FF2B5EF4-FFF2-40B4-BE49-F238E27FC236}">
                <a16:creationId xmlns:a16="http://schemas.microsoft.com/office/drawing/2014/main" id="{0DC73B9E-C11C-4B5F-AC62-3B1CD8D68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244" y="5930746"/>
            <a:ext cx="398823" cy="39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6" descr="github icon ile ilgili gÃ¶rsel sonucu">
            <a:extLst>
              <a:ext uri="{FF2B5EF4-FFF2-40B4-BE49-F238E27FC236}">
                <a16:creationId xmlns:a16="http://schemas.microsoft.com/office/drawing/2014/main" id="{6AA5F075-CEC8-4106-BAA3-E0404E320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136" y="6453903"/>
            <a:ext cx="389037" cy="39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1">
            <a:extLst>
              <a:ext uri="{FF2B5EF4-FFF2-40B4-BE49-F238E27FC236}">
                <a16:creationId xmlns:a16="http://schemas.microsoft.com/office/drawing/2014/main" id="{0FC52443-3C84-4F84-9BED-1E22AE64AED7}"/>
              </a:ext>
            </a:extLst>
          </p:cNvPr>
          <p:cNvSpPr/>
          <p:nvPr/>
        </p:nvSpPr>
        <p:spPr>
          <a:xfrm>
            <a:off x="0" y="146737"/>
            <a:ext cx="12192000" cy="1007616"/>
          </a:xfrm>
          <a:prstGeom prst="rect">
            <a:avLst/>
          </a:prstGeom>
          <a:gradFill flip="none" rotWithShape="1">
            <a:gsLst>
              <a:gs pos="63000">
                <a:schemeClr val="accent2">
                  <a:alpha val="0"/>
                </a:schemeClr>
              </a:gs>
              <a:gs pos="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5891B9A-B511-47B3-BB44-93AF1B25704E}"/>
              </a:ext>
            </a:extLst>
          </p:cNvPr>
          <p:cNvSpPr txBox="1"/>
          <p:nvPr/>
        </p:nvSpPr>
        <p:spPr>
          <a:xfrm>
            <a:off x="84412" y="124111"/>
            <a:ext cx="4981575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867" dirty="0" err="1">
                <a:solidFill>
                  <a:schemeClr val="bg1"/>
                </a:solidFill>
                <a:cs typeface="Arial" pitchFamily="34" charset="0"/>
              </a:rPr>
              <a:t>Teşekkürler</a:t>
            </a:r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5867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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8070</TotalTime>
  <Words>364</Words>
  <Application>Microsoft Office PowerPoint</Application>
  <PresentationFormat>Widescreen</PresentationFormat>
  <Paragraphs>110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맑은 고딕</vt:lpstr>
      <vt:lpstr>Arial</vt:lpstr>
      <vt:lpstr>Calibri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sadumankucuk</cp:lastModifiedBy>
  <cp:revision>140</cp:revision>
  <dcterms:created xsi:type="dcterms:W3CDTF">2018-04-24T17:14:44Z</dcterms:created>
  <dcterms:modified xsi:type="dcterms:W3CDTF">2019-11-01T12:11:07Z</dcterms:modified>
</cp:coreProperties>
</file>